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25" r:id="rId3"/>
    <p:sldMasterId id="2147483793" r:id="rId4"/>
    <p:sldMasterId id="2147483808" r:id="rId5"/>
    <p:sldMasterId id="2147483822" r:id="rId6"/>
    <p:sldMasterId id="2147483864" r:id="rId7"/>
    <p:sldMasterId id="2147483878" r:id="rId8"/>
    <p:sldMasterId id="2147483892" r:id="rId9"/>
  </p:sldMasterIdLst>
  <p:notesMasterIdLst>
    <p:notesMasterId r:id="rId59"/>
  </p:notesMasterIdLst>
  <p:sldIdLst>
    <p:sldId id="484" r:id="rId10"/>
    <p:sldId id="569" r:id="rId11"/>
    <p:sldId id="570" r:id="rId12"/>
    <p:sldId id="410" r:id="rId13"/>
    <p:sldId id="580" r:id="rId14"/>
    <p:sldId id="613" r:id="rId15"/>
    <p:sldId id="576" r:id="rId16"/>
    <p:sldId id="577" r:id="rId17"/>
    <p:sldId id="578" r:id="rId18"/>
    <p:sldId id="581" r:id="rId19"/>
    <p:sldId id="579" r:id="rId20"/>
    <p:sldId id="586" r:id="rId21"/>
    <p:sldId id="582" r:id="rId22"/>
    <p:sldId id="601" r:id="rId23"/>
    <p:sldId id="600" r:id="rId24"/>
    <p:sldId id="638" r:id="rId25"/>
    <p:sldId id="587" r:id="rId26"/>
    <p:sldId id="607" r:id="rId27"/>
    <p:sldId id="608" r:id="rId28"/>
    <p:sldId id="603" r:id="rId29"/>
    <p:sldId id="605" r:id="rId30"/>
    <p:sldId id="606" r:id="rId31"/>
    <p:sldId id="609" r:id="rId32"/>
    <p:sldId id="639" r:id="rId33"/>
    <p:sldId id="598" r:id="rId34"/>
    <p:sldId id="428" r:id="rId35"/>
    <p:sldId id="486" r:id="rId36"/>
    <p:sldId id="629" r:id="rId37"/>
    <p:sldId id="630" r:id="rId38"/>
    <p:sldId id="618" r:id="rId39"/>
    <p:sldId id="627" r:id="rId40"/>
    <p:sldId id="635" r:id="rId41"/>
    <p:sldId id="622" r:id="rId42"/>
    <p:sldId id="588" r:id="rId43"/>
    <p:sldId id="431" r:id="rId44"/>
    <p:sldId id="640" r:id="rId45"/>
    <p:sldId id="624" r:id="rId46"/>
    <p:sldId id="641" r:id="rId47"/>
    <p:sldId id="642" r:id="rId48"/>
    <p:sldId id="643" r:id="rId49"/>
    <p:sldId id="644" r:id="rId50"/>
    <p:sldId id="645" r:id="rId51"/>
    <p:sldId id="646" r:id="rId52"/>
    <p:sldId id="647" r:id="rId53"/>
    <p:sldId id="648" r:id="rId54"/>
    <p:sldId id="649" r:id="rId55"/>
    <p:sldId id="650" r:id="rId56"/>
    <p:sldId id="651" r:id="rId57"/>
    <p:sldId id="65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C1FF"/>
    <a:srgbClr val="9C8A72"/>
    <a:srgbClr val="000000"/>
    <a:srgbClr val="A89379"/>
    <a:srgbClr val="E2EBEB"/>
    <a:srgbClr val="56AEB6"/>
    <a:srgbClr val="3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894" autoAdjust="0"/>
    <p:restoredTop sz="88037" autoAdjust="0"/>
  </p:normalViewPr>
  <p:slideViewPr>
    <p:cSldViewPr>
      <p:cViewPr varScale="1">
        <p:scale>
          <a:sx n="59" d="100"/>
          <a:sy n="59" d="100"/>
        </p:scale>
        <p:origin x="1304" y="52"/>
      </p:cViewPr>
      <p:guideLst>
        <p:guide orient="horz" pos="2160"/>
        <p:guide pos="2880"/>
      </p:guideLst>
    </p:cSldViewPr>
  </p:slideViewPr>
  <p:outlineViewPr>
    <p:cViewPr>
      <p:scale>
        <a:sx n="33" d="100"/>
        <a:sy n="33" d="100"/>
      </p:scale>
      <p:origin x="0" y="34956"/>
    </p:cViewPr>
  </p:outlineViewPr>
  <p:notesTextViewPr>
    <p:cViewPr>
      <p:scale>
        <a:sx n="100" d="100"/>
        <a:sy n="100" d="100"/>
      </p:scale>
      <p:origin x="0" y="0"/>
    </p:cViewPr>
  </p:notesTextViewPr>
  <p:sorterViewPr>
    <p:cViewPr>
      <p:scale>
        <a:sx n="50" d="100"/>
        <a:sy n="50" d="100"/>
      </p:scale>
      <p:origin x="0" y="-29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FA20B5-CC4A-4819-ABAB-36DC32E7B7E2}" type="datetimeFigureOut">
              <a:rPr lang="en-US" smtClean="0"/>
              <a:pPr/>
              <a:t>6/8/2018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0DBC1-A129-43A1-A5FE-149FEDC0CECE}" type="slidenum">
              <a:rPr lang="en-US" smtClean="0"/>
              <a:pPr/>
              <a:t>‹nº›</a:t>
            </a:fld>
            <a:endParaRPr lang="en-US"/>
          </a:p>
        </p:txBody>
      </p:sp>
    </p:spTree>
    <p:extLst>
      <p:ext uri="{BB962C8B-B14F-4D97-AF65-F5344CB8AC3E}">
        <p14:creationId xmlns:p14="http://schemas.microsoft.com/office/powerpoint/2010/main" val="3781532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70165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Sources:</a:t>
            </a:r>
            <a:r>
              <a:rPr lang="en-US" baseline="0" dirty="0" smtClean="0"/>
              <a:t> </a:t>
            </a:r>
            <a:r>
              <a:rPr lang="en-US" sz="1200" dirty="0" smtClean="0"/>
              <a:t>W. Brown, </a:t>
            </a:r>
            <a:r>
              <a:rPr lang="en-US" sz="1200" i="1" dirty="0" smtClean="0"/>
              <a:t>In the Beginning</a:t>
            </a:r>
            <a:r>
              <a:rPr lang="en-US" sz="1200" dirty="0" smtClean="0"/>
              <a:t>, pg. 103</a:t>
            </a:r>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926353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050DBC1-A129-43A1-A5FE-149FEDC0CECE}" type="slidenum">
              <a:rPr lang="en-US" smtClean="0"/>
              <a:pPr/>
              <a:t>36</a:t>
            </a:fld>
            <a:endParaRPr lang="en-US"/>
          </a:p>
        </p:txBody>
      </p:sp>
    </p:spTree>
    <p:extLst>
      <p:ext uri="{BB962C8B-B14F-4D97-AF65-F5344CB8AC3E}">
        <p14:creationId xmlns:p14="http://schemas.microsoft.com/office/powerpoint/2010/main" val="3468948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050DBC1-A129-43A1-A5FE-149FEDC0CECE}" type="slidenum">
              <a:rPr lang="en-US" smtClean="0"/>
              <a:pPr/>
              <a:t>38</a:t>
            </a:fld>
            <a:endParaRPr lang="en-US"/>
          </a:p>
        </p:txBody>
      </p:sp>
    </p:spTree>
    <p:extLst>
      <p:ext uri="{BB962C8B-B14F-4D97-AF65-F5344CB8AC3E}">
        <p14:creationId xmlns:p14="http://schemas.microsoft.com/office/powerpoint/2010/main" val="1923747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050DBC1-A129-43A1-A5FE-149FEDC0CECE}" type="slidenum">
              <a:rPr lang="en-US" smtClean="0"/>
              <a:pPr/>
              <a:t>39</a:t>
            </a:fld>
            <a:endParaRPr lang="en-US"/>
          </a:p>
        </p:txBody>
      </p:sp>
    </p:spTree>
    <p:extLst>
      <p:ext uri="{BB962C8B-B14F-4D97-AF65-F5344CB8AC3E}">
        <p14:creationId xmlns:p14="http://schemas.microsoft.com/office/powerpoint/2010/main" val="2833303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050DBC1-A129-43A1-A5FE-149FEDC0CECE}" type="slidenum">
              <a:rPr lang="en-US" smtClean="0"/>
              <a:pPr/>
              <a:t>40</a:t>
            </a:fld>
            <a:endParaRPr lang="en-US"/>
          </a:p>
        </p:txBody>
      </p:sp>
    </p:spTree>
    <p:extLst>
      <p:ext uri="{BB962C8B-B14F-4D97-AF65-F5344CB8AC3E}">
        <p14:creationId xmlns:p14="http://schemas.microsoft.com/office/powerpoint/2010/main" val="3805177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050DBC1-A129-43A1-A5FE-149FEDC0CECE}" type="slidenum">
              <a:rPr lang="en-US" smtClean="0"/>
              <a:pPr/>
              <a:t>41</a:t>
            </a:fld>
            <a:endParaRPr lang="en-US"/>
          </a:p>
        </p:txBody>
      </p:sp>
    </p:spTree>
    <p:extLst>
      <p:ext uri="{BB962C8B-B14F-4D97-AF65-F5344CB8AC3E}">
        <p14:creationId xmlns:p14="http://schemas.microsoft.com/office/powerpoint/2010/main" val="2386465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050DBC1-A129-43A1-A5FE-149FEDC0CECE}" type="slidenum">
              <a:rPr lang="en-US" smtClean="0"/>
              <a:pPr/>
              <a:t>42</a:t>
            </a:fld>
            <a:endParaRPr lang="en-US"/>
          </a:p>
        </p:txBody>
      </p:sp>
    </p:spTree>
    <p:extLst>
      <p:ext uri="{BB962C8B-B14F-4D97-AF65-F5344CB8AC3E}">
        <p14:creationId xmlns:p14="http://schemas.microsoft.com/office/powerpoint/2010/main" val="133478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9606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4</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8286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5</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38389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7</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31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8</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185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9</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308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11</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183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pt-BR" smtClean="0">
                <a:latin typeface="Times New Roman" panose="02020603050405020304" pitchFamily="18" charset="0"/>
              </a:rPr>
              <a:t>If we visit the Canyon, or read the prevailing interpretive literature about it, we will find that the views presented are predominantly based on evolutionary theories.  For the Canyon, this means that the rock layers were laid down a particle at a time over hundreds of millions of years and that the Canyon was later carved slowly by the Colorado River. </a:t>
            </a:r>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BF57358E-7F31-426D-898D-5F5FF8BCBFF9}" type="slidenum">
              <a:rPr lang="en-US" altLang="pt-BR" sz="1200">
                <a:solidFill>
                  <a:srgbClr val="000000"/>
                </a:solidFill>
              </a:rPr>
              <a:pPr eaLnBrk="1" hangingPunct="1"/>
              <a:t>23</a:t>
            </a:fld>
            <a:endParaRPr lang="en-US" altLang="pt-BR" sz="1200">
              <a:solidFill>
                <a:srgbClr val="000000"/>
              </a:solidFill>
            </a:endParaRPr>
          </a:p>
        </p:txBody>
      </p:sp>
    </p:spTree>
    <p:extLst>
      <p:ext uri="{BB962C8B-B14F-4D97-AF65-F5344CB8AC3E}">
        <p14:creationId xmlns:p14="http://schemas.microsoft.com/office/powerpoint/2010/main" val="1668671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sz="3600"/>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Impress BT" pitchFamily="66" charset="0"/>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p:txBody>
          <a:bodyPr/>
          <a:lstStyle>
            <a:lvl1pPr>
              <a:defRPr>
                <a:latin typeface="Impress BT" pitchFamily="66" charset="0"/>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p:txBody>
          <a:bodyPr/>
          <a:lstStyle>
            <a:lvl1pPr>
              <a:defRPr>
                <a:latin typeface="Impress BT" pitchFamily="66" charset="0"/>
              </a:defRPr>
            </a:lvl1pPr>
          </a:lstStyle>
          <a:p>
            <a:pPr>
              <a:defRPr/>
            </a:pPr>
            <a:fld id="{391357EB-D591-4903-B227-5DE7A5222FBA}"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BC2A1F-9DB9-4EBB-8A63-08DE84AA26B1}"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85800" y="609600"/>
            <a:ext cx="7772400" cy="54864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685800" y="6248400"/>
            <a:ext cx="1905000" cy="457200"/>
          </a:xfrm>
        </p:spPr>
        <p:txBody>
          <a:bodyPr/>
          <a:lstStyle>
            <a:lvl1pPr>
              <a:defRPr/>
            </a:lvl1pPr>
          </a:lstStyle>
          <a:p>
            <a:endParaRPr lang="en-US" altLang="pt-BR">
              <a:solidFill>
                <a:srgbClr val="000000"/>
              </a:solidFill>
            </a:endParaRPr>
          </a:p>
        </p:txBody>
      </p:sp>
      <p:sp>
        <p:nvSpPr>
          <p:cNvPr id="4" name="Espaço Reservado para Rodapé 3"/>
          <p:cNvSpPr>
            <a:spLocks noGrp="1"/>
          </p:cNvSpPr>
          <p:nvPr>
            <p:ph type="ftr" sz="quarter" idx="11"/>
          </p:nvPr>
        </p:nvSpPr>
        <p:spPr>
          <a:xfrm>
            <a:off x="3124200" y="6248400"/>
            <a:ext cx="2895600" cy="457200"/>
          </a:xfrm>
        </p:spPr>
        <p:txBody>
          <a:bodyPr/>
          <a:lstStyle>
            <a:lvl1pPr>
              <a:defRPr/>
            </a:lvl1pPr>
          </a:lstStyle>
          <a:p>
            <a:endParaRPr lang="en-US" altLang="pt-BR">
              <a:solidFill>
                <a:srgbClr val="000000"/>
              </a:solidFill>
            </a:endParaRPr>
          </a:p>
        </p:txBody>
      </p:sp>
      <p:sp>
        <p:nvSpPr>
          <p:cNvPr id="5" name="Espaço Reservado para Número de Slide 4"/>
          <p:cNvSpPr>
            <a:spLocks noGrp="1"/>
          </p:cNvSpPr>
          <p:nvPr>
            <p:ph type="sldNum" sz="quarter" idx="12"/>
          </p:nvPr>
        </p:nvSpPr>
        <p:spPr>
          <a:xfrm>
            <a:off x="6553200" y="6248400"/>
            <a:ext cx="1905000" cy="457200"/>
          </a:xfrm>
        </p:spPr>
        <p:txBody>
          <a:bodyPr/>
          <a:lstStyle>
            <a:lvl1pPr>
              <a:defRPr/>
            </a:lvl1pPr>
          </a:lstStyle>
          <a:p>
            <a:fld id="{11CE6251-DFFC-4B75-9B0E-EF53506FC11E}"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18425079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sz="3600"/>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Impress BT" pitchFamily="66" charset="0"/>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p:txBody>
          <a:bodyPr/>
          <a:lstStyle>
            <a:lvl1pPr>
              <a:defRPr>
                <a:latin typeface="Impress BT" pitchFamily="66" charset="0"/>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p:txBody>
          <a:bodyPr/>
          <a:lstStyle>
            <a:lvl1pPr>
              <a:defRPr>
                <a:latin typeface="Impress BT" pitchFamily="66" charset="0"/>
              </a:defRPr>
            </a:lvl1pPr>
          </a:lstStyle>
          <a:p>
            <a:pPr>
              <a:defRPr/>
            </a:pPr>
            <a:fld id="{391357EB-D591-4903-B227-5DE7A5222FBA}" type="slidenum">
              <a:rPr lang="en-US" smtClean="0">
                <a:solidFill>
                  <a:srgbClr val="663300"/>
                </a:solidFill>
              </a:rPr>
              <a:pPr>
                <a:defRPr/>
              </a:pPr>
              <a:t>‹nº›</a:t>
            </a:fld>
            <a:endParaRPr lang="en-US">
              <a:solidFill>
                <a:srgbClr val="663300"/>
              </a:solidFill>
            </a:endParaRPr>
          </a:p>
        </p:txBody>
      </p:sp>
    </p:spTree>
    <p:extLst>
      <p:ext uri="{BB962C8B-B14F-4D97-AF65-F5344CB8AC3E}">
        <p14:creationId xmlns:p14="http://schemas.microsoft.com/office/powerpoint/2010/main" val="10540429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911980-6A66-4AF6-9F67-1985CF5B315D}" type="slidenum">
              <a:rPr lang="en-US" smtClean="0">
                <a:solidFill>
                  <a:srgbClr val="663300"/>
                </a:solidFill>
              </a:rPr>
              <a:pPr>
                <a:defRPr/>
              </a:pPr>
              <a:t>‹nº›</a:t>
            </a:fld>
            <a:endParaRPr lang="en-US">
              <a:solidFill>
                <a:srgbClr val="663300"/>
              </a:solidFill>
            </a:endParaRPr>
          </a:p>
        </p:txBody>
      </p:sp>
    </p:spTree>
    <p:extLst>
      <p:ext uri="{BB962C8B-B14F-4D97-AF65-F5344CB8AC3E}">
        <p14:creationId xmlns:p14="http://schemas.microsoft.com/office/powerpoint/2010/main" val="32421953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8DC786-8761-49A1-82B8-C95C09998A4B}" type="slidenum">
              <a:rPr lang="en-US" smtClean="0">
                <a:solidFill>
                  <a:srgbClr val="663300"/>
                </a:solidFill>
              </a:rPr>
              <a:pPr>
                <a:defRPr/>
              </a:pPr>
              <a:t>‹nº›</a:t>
            </a:fld>
            <a:endParaRPr lang="en-US">
              <a:solidFill>
                <a:srgbClr val="663300"/>
              </a:solidFill>
            </a:endParaRPr>
          </a:p>
        </p:txBody>
      </p:sp>
    </p:spTree>
    <p:extLst>
      <p:ext uri="{BB962C8B-B14F-4D97-AF65-F5344CB8AC3E}">
        <p14:creationId xmlns:p14="http://schemas.microsoft.com/office/powerpoint/2010/main" val="21416718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A0E96E-A195-483D-9776-102DC2DDC500}" type="slidenum">
              <a:rPr lang="en-US" smtClean="0">
                <a:solidFill>
                  <a:srgbClr val="663300"/>
                </a:solidFill>
              </a:rPr>
              <a:pPr>
                <a:defRPr/>
              </a:pPr>
              <a:t>‹nº›</a:t>
            </a:fld>
            <a:endParaRPr lang="en-US">
              <a:solidFill>
                <a:srgbClr val="663300"/>
              </a:solidFill>
            </a:endParaRPr>
          </a:p>
        </p:txBody>
      </p:sp>
    </p:spTree>
    <p:extLst>
      <p:ext uri="{BB962C8B-B14F-4D97-AF65-F5344CB8AC3E}">
        <p14:creationId xmlns:p14="http://schemas.microsoft.com/office/powerpoint/2010/main" val="25428169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ED2458-A888-475B-8AC1-098F19470ED8}" type="slidenum">
              <a:rPr lang="en-US" smtClean="0">
                <a:solidFill>
                  <a:srgbClr val="663300"/>
                </a:solidFill>
              </a:rPr>
              <a:pPr>
                <a:defRPr/>
              </a:pPr>
              <a:t>‹nº›</a:t>
            </a:fld>
            <a:endParaRPr lang="en-US">
              <a:solidFill>
                <a:srgbClr val="663300"/>
              </a:solidFill>
            </a:endParaRPr>
          </a:p>
        </p:txBody>
      </p:sp>
    </p:spTree>
    <p:extLst>
      <p:ext uri="{BB962C8B-B14F-4D97-AF65-F5344CB8AC3E}">
        <p14:creationId xmlns:p14="http://schemas.microsoft.com/office/powerpoint/2010/main" val="25011023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D85880E-5E99-4C36-A995-3D01861064F3}" type="slidenum">
              <a:rPr lang="en-US" smtClean="0">
                <a:solidFill>
                  <a:srgbClr val="663300"/>
                </a:solidFill>
              </a:rPr>
              <a:pPr>
                <a:defRPr/>
              </a:pPr>
              <a:t>‹nº›</a:t>
            </a:fld>
            <a:endParaRPr lang="en-US">
              <a:solidFill>
                <a:srgbClr val="663300"/>
              </a:solidFill>
            </a:endParaRPr>
          </a:p>
        </p:txBody>
      </p:sp>
    </p:spTree>
    <p:extLst>
      <p:ext uri="{BB962C8B-B14F-4D97-AF65-F5344CB8AC3E}">
        <p14:creationId xmlns:p14="http://schemas.microsoft.com/office/powerpoint/2010/main" val="503173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5C4BDC-8305-4D64-8CCB-79CFE00F9D80}" type="slidenum">
              <a:rPr lang="en-US" smtClean="0">
                <a:solidFill>
                  <a:srgbClr val="663300"/>
                </a:solidFill>
              </a:rPr>
              <a:pPr>
                <a:defRPr/>
              </a:pPr>
              <a:t>‹nº›</a:t>
            </a:fld>
            <a:endParaRPr lang="en-US">
              <a:solidFill>
                <a:srgbClr val="663300"/>
              </a:solidFill>
            </a:endParaRPr>
          </a:p>
        </p:txBody>
      </p:sp>
    </p:spTree>
    <p:extLst>
      <p:ext uri="{BB962C8B-B14F-4D97-AF65-F5344CB8AC3E}">
        <p14:creationId xmlns:p14="http://schemas.microsoft.com/office/powerpoint/2010/main" val="24561067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FCC165-0709-4017-8205-8C0429F3684D}" type="slidenum">
              <a:rPr lang="en-US" smtClean="0">
                <a:solidFill>
                  <a:srgbClr val="663300"/>
                </a:solidFill>
              </a:rPr>
              <a:pPr>
                <a:defRPr/>
              </a:pPr>
              <a:t>‹nº›</a:t>
            </a:fld>
            <a:endParaRPr lang="en-US">
              <a:solidFill>
                <a:srgbClr val="663300"/>
              </a:solidFill>
            </a:endParaRPr>
          </a:p>
        </p:txBody>
      </p:sp>
    </p:spTree>
    <p:extLst>
      <p:ext uri="{BB962C8B-B14F-4D97-AF65-F5344CB8AC3E}">
        <p14:creationId xmlns:p14="http://schemas.microsoft.com/office/powerpoint/2010/main" val="3074854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BF062-740D-4088-84C9-E64053097302}" type="slidenum">
              <a:rPr lang="en-US" smtClean="0">
                <a:solidFill>
                  <a:srgbClr val="663300"/>
                </a:solidFill>
              </a:rPr>
              <a:pPr>
                <a:defRPr/>
              </a:pPr>
              <a:t>‹nº›</a:t>
            </a:fld>
            <a:endParaRPr lang="en-US">
              <a:solidFill>
                <a:srgbClr val="663300"/>
              </a:solidFill>
            </a:endParaRPr>
          </a:p>
        </p:txBody>
      </p:sp>
    </p:spTree>
    <p:extLst>
      <p:ext uri="{BB962C8B-B14F-4D97-AF65-F5344CB8AC3E}">
        <p14:creationId xmlns:p14="http://schemas.microsoft.com/office/powerpoint/2010/main" val="117593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D7BDED-9D8E-4E53-A879-25D5A5E2109A}"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BC2A1F-9DB9-4EBB-8A63-08DE84AA26B1}" type="slidenum">
              <a:rPr lang="en-US" smtClean="0">
                <a:solidFill>
                  <a:srgbClr val="663300"/>
                </a:solidFill>
              </a:rPr>
              <a:pPr>
                <a:defRPr/>
              </a:pPr>
              <a:t>‹nº›</a:t>
            </a:fld>
            <a:endParaRPr lang="en-US">
              <a:solidFill>
                <a:srgbClr val="663300"/>
              </a:solidFill>
            </a:endParaRPr>
          </a:p>
        </p:txBody>
      </p:sp>
    </p:spTree>
    <p:extLst>
      <p:ext uri="{BB962C8B-B14F-4D97-AF65-F5344CB8AC3E}">
        <p14:creationId xmlns:p14="http://schemas.microsoft.com/office/powerpoint/2010/main" val="35358344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D7BDED-9D8E-4E53-A879-25D5A5E2109A}" type="slidenum">
              <a:rPr lang="en-US" smtClean="0">
                <a:solidFill>
                  <a:srgbClr val="663300"/>
                </a:solidFill>
              </a:rPr>
              <a:pPr>
                <a:defRPr/>
              </a:pPr>
              <a:t>‹nº›</a:t>
            </a:fld>
            <a:endParaRPr lang="en-US">
              <a:solidFill>
                <a:srgbClr val="663300"/>
              </a:solidFill>
            </a:endParaRPr>
          </a:p>
        </p:txBody>
      </p:sp>
    </p:spTree>
    <p:extLst>
      <p:ext uri="{BB962C8B-B14F-4D97-AF65-F5344CB8AC3E}">
        <p14:creationId xmlns:p14="http://schemas.microsoft.com/office/powerpoint/2010/main" val="269804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idx="1"/>
          </p:nvPr>
        </p:nvSpPr>
        <p:spPr>
          <a:xfrm>
            <a:off x="1371600" y="3886200"/>
            <a:ext cx="6400800" cy="1752600"/>
          </a:xfrm>
        </p:spPr>
        <p:txBody>
          <a:bodyPr/>
          <a:lstStyle>
            <a:lvl1pPr marL="0" indent="0" algn="ctr">
              <a:buFontTx/>
              <a:buNone/>
              <a:defRPr sz="3600"/>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AAEFEA6-595C-41DB-A875-59D644E3969A}"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D25248-63F1-4BE8-A60B-798FB5632D0F}"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542AE1-472C-43DD-8623-5692867232B7}"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B260DF-AF90-4377-92E9-12E5CFBDB3DC}"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2994B78-A3AC-4BF5-A57D-2002B1947851}"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C5568B-B10B-4661-B234-DD836FD4D422}"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E85E0F-CF45-4197-A2F4-BE07494048D6}"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B61C47-34C7-4F42-829D-00FC5180AED1}"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911980-6A66-4AF6-9F67-1985CF5B315D}"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FFE723-48CA-4897-99E6-BA92B4213A36}"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771E68-B9A7-41F3-962E-09ED39F0BC65}"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22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13DEBF-8890-4C1D-9E2E-99B339F5161F}"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362200" y="609600"/>
            <a:ext cx="6096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362200" y="1981200"/>
            <a:ext cx="29718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486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A97851-DFB9-403A-B46E-6DB59883CC68}"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B18BD0-2214-496A-BB7B-CB899A1863A0}" type="slidenum">
              <a:rPr lang="en-US">
                <a:solidFill>
                  <a:srgbClr val="000000"/>
                </a:solidFill>
              </a:rPr>
              <a:pPr/>
              <a:t>‹nº›</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7022F0-B4D5-4461-9A36-CD53CDFB2DBE}" type="slidenum">
              <a:rPr lang="en-US">
                <a:solidFill>
                  <a:srgbClr val="000000"/>
                </a:solidFill>
              </a:rPr>
              <a:pPr/>
              <a:t>‹nº›</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7C7A85-05DD-4D02-B855-923CF370F36A}" type="slidenum">
              <a:rPr lang="en-US">
                <a:solidFill>
                  <a:srgbClr val="000000"/>
                </a:solidFill>
              </a:rPr>
              <a:pPr/>
              <a:t>‹nº›</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B50FE28-C351-46DA-A4E2-0EC78D1726D2}" type="slidenum">
              <a:rPr lang="en-US">
                <a:solidFill>
                  <a:srgbClr val="000000"/>
                </a:solidFill>
              </a:rPr>
              <a:pPr/>
              <a:t>‹nº›</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B815C39-823D-4606-A77D-36D1FAADFA37}" type="slidenum">
              <a:rPr lang="en-US">
                <a:solidFill>
                  <a:srgbClr val="000000"/>
                </a:solidFill>
              </a:rPr>
              <a:pPr/>
              <a:t>‹nº›</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C4D2538-4245-49C0-9500-5000547669D4}" type="slidenum">
              <a:rPr lang="en-US">
                <a:solidFill>
                  <a:srgbClr val="000000"/>
                </a:solidFill>
              </a:rPr>
              <a:pPr/>
              <a:t>‹nº›</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8DC786-8761-49A1-82B8-C95C09998A4B}"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236B73D-A74A-45CB-B99D-F97835DDA4DC}" type="slidenum">
              <a:rPr lang="en-US">
                <a:solidFill>
                  <a:srgbClr val="000000"/>
                </a:solidFill>
              </a:rPr>
              <a:pPr/>
              <a:t>‹nº›</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1497C5B-A617-48C8-AC96-B447B75D92F2}" type="slidenum">
              <a:rPr lang="en-US">
                <a:solidFill>
                  <a:srgbClr val="000000"/>
                </a:solidFill>
              </a:rPr>
              <a:pPr/>
              <a:t>‹nº›</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207F62D-4D84-46F7-9B49-86E9BFAB8BAE}" type="slidenum">
              <a:rPr lang="en-US">
                <a:solidFill>
                  <a:srgbClr val="000000"/>
                </a:solidFill>
              </a:rPr>
              <a:pPr/>
              <a:t>‹nº›</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4BE441-9CE0-4703-9617-FF188076C0EA}" type="slidenum">
              <a:rPr lang="en-US">
                <a:solidFill>
                  <a:srgbClr val="000000"/>
                </a:solidFill>
              </a:rPr>
              <a:pPr/>
              <a:t>‹nº›</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27CE85-91CF-459A-B6E5-0C584850E6A2}" type="slidenum">
              <a:rPr lang="en-US">
                <a:solidFill>
                  <a:srgbClr val="000000"/>
                </a:solidFill>
              </a:rPr>
              <a:pPr/>
              <a:t>‹nº›</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6409" name="Group 25"/>
          <p:cNvGrpSpPr>
            <a:grpSpLocks/>
          </p:cNvGrpSpPr>
          <p:nvPr/>
        </p:nvGrpSpPr>
        <p:grpSpPr bwMode="auto">
          <a:xfrm>
            <a:off x="0" y="0"/>
            <a:ext cx="9093200" cy="6856413"/>
            <a:chOff x="0" y="0"/>
            <a:chExt cx="5728" cy="4319"/>
          </a:xfrm>
        </p:grpSpPr>
        <p:grpSp>
          <p:nvGrpSpPr>
            <p:cNvPr id="16405" name="Group 21"/>
            <p:cNvGrpSpPr>
              <a:grpSpLocks/>
            </p:cNvGrpSpPr>
            <p:nvPr userDrawn="1"/>
          </p:nvGrpSpPr>
          <p:grpSpPr bwMode="auto">
            <a:xfrm>
              <a:off x="962" y="1947"/>
              <a:ext cx="4766" cy="119"/>
              <a:chOff x="993" y="1028"/>
              <a:chExt cx="4766" cy="119"/>
            </a:xfrm>
          </p:grpSpPr>
          <p:sp>
            <p:nvSpPr>
              <p:cNvPr id="16394" name="Rectangle 10"/>
              <p:cNvSpPr>
                <a:spLocks noChangeArrowheads="1"/>
              </p:cNvSpPr>
              <p:nvPr userDrawn="1"/>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sp>
            <p:nvSpPr>
              <p:cNvPr id="16395" name="Line 11"/>
              <p:cNvSpPr>
                <a:spLocks noChangeShapeType="1"/>
              </p:cNvSpPr>
              <p:nvPr userDrawn="1"/>
            </p:nvSpPr>
            <p:spPr bwMode="ltGray">
              <a:xfrm>
                <a:off x="999" y="1145"/>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sp>
            <p:nvSpPr>
              <p:cNvPr id="16396" name="Line 12"/>
              <p:cNvSpPr>
                <a:spLocks noChangeShapeType="1"/>
              </p:cNvSpPr>
              <p:nvPr userDrawn="1"/>
            </p:nvSpPr>
            <p:spPr bwMode="ltGray">
              <a:xfrm>
                <a:off x="999" y="112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sp>
            <p:nvSpPr>
              <p:cNvPr id="16397" name="Line 13"/>
              <p:cNvSpPr>
                <a:spLocks noChangeShapeType="1"/>
              </p:cNvSpPr>
              <p:nvPr userDrawn="1"/>
            </p:nvSpPr>
            <p:spPr bwMode="ltGray">
              <a:xfrm>
                <a:off x="999" y="109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sp>
            <p:nvSpPr>
              <p:cNvPr id="16398" name="Line 14"/>
              <p:cNvSpPr>
                <a:spLocks noChangeShapeType="1"/>
              </p:cNvSpPr>
              <p:nvPr userDrawn="1"/>
            </p:nvSpPr>
            <p:spPr bwMode="ltGray">
              <a:xfrm>
                <a:off x="999" y="1057"/>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sp>
            <p:nvSpPr>
              <p:cNvPr id="16399" name="Freeform 15"/>
              <p:cNvSpPr>
                <a:spLocks/>
              </p:cNvSpPr>
              <p:nvPr userDrawn="1"/>
            </p:nvSpPr>
            <p:spPr bwMode="ltGray">
              <a:xfrm>
                <a:off x="993" y="1028"/>
                <a:ext cx="4765" cy="119"/>
              </a:xfrm>
              <a:custGeom>
                <a:avLst/>
                <a:gdLst>
                  <a:gd name="T0" fmla="*/ 0 w 4765"/>
                  <a:gd name="T1" fmla="*/ 118 h 119"/>
                  <a:gd name="T2" fmla="*/ 0 w 4765"/>
                  <a:gd name="T3" fmla="*/ 0 h 119"/>
                  <a:gd name="T4" fmla="*/ 4764 w 4765"/>
                  <a:gd name="T5" fmla="*/ 0 h 119"/>
                </a:gdLst>
                <a:ahLst/>
                <a:cxnLst>
                  <a:cxn ang="0">
                    <a:pos x="T0" y="T1"/>
                  </a:cxn>
                  <a:cxn ang="0">
                    <a:pos x="T2" y="T3"/>
                  </a:cxn>
                  <a:cxn ang="0">
                    <a:pos x="T4" y="T5"/>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grpSp>
        <p:grpSp>
          <p:nvGrpSpPr>
            <p:cNvPr id="16407" name="Group 23"/>
            <p:cNvGrpSpPr>
              <a:grpSpLocks/>
            </p:cNvGrpSpPr>
            <p:nvPr userDrawn="1"/>
          </p:nvGrpSpPr>
          <p:grpSpPr bwMode="auto">
            <a:xfrm>
              <a:off x="0" y="0"/>
              <a:ext cx="928" cy="4319"/>
              <a:chOff x="0" y="0"/>
              <a:chExt cx="928" cy="4319"/>
            </a:xfrm>
          </p:grpSpPr>
          <p:sp>
            <p:nvSpPr>
              <p:cNvPr id="16388" name="Rectangle 4"/>
              <p:cNvSpPr>
                <a:spLocks noChangeArrowheads="1"/>
              </p:cNvSpPr>
              <p:nvPr/>
            </p:nvSpPr>
            <p:spPr bwMode="ltGray">
              <a:xfrm>
                <a:off x="0" y="0"/>
                <a:ext cx="923" cy="43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grpSp>
            <p:nvGrpSpPr>
              <p:cNvPr id="16406" name="Group 22"/>
              <p:cNvGrpSpPr>
                <a:grpSpLocks/>
              </p:cNvGrpSpPr>
              <p:nvPr userDrawn="1"/>
            </p:nvGrpSpPr>
            <p:grpSpPr bwMode="auto">
              <a:xfrm>
                <a:off x="0" y="41"/>
                <a:ext cx="928" cy="4035"/>
                <a:chOff x="0" y="41"/>
                <a:chExt cx="928" cy="4035"/>
              </a:xfrm>
            </p:grpSpPr>
            <p:pic>
              <p:nvPicPr>
                <p:cNvPr id="16389"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1014"/>
                  <a:ext cx="920" cy="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Freeform 6"/>
                <p:cNvSpPr>
                  <a:spLocks/>
                </p:cNvSpPr>
                <p:nvPr/>
              </p:nvSpPr>
              <p:spPr bwMode="ltGray">
                <a:xfrm>
                  <a:off x="38" y="41"/>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sp>
              <p:nvSpPr>
                <p:cNvPr id="16391" name="Freeform 7"/>
                <p:cNvSpPr>
                  <a:spLocks/>
                </p:cNvSpPr>
                <p:nvPr/>
              </p:nvSpPr>
              <p:spPr bwMode="ltGray">
                <a:xfrm>
                  <a:off x="6" y="2087"/>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sp>
              <p:nvSpPr>
                <p:cNvPr id="16392" name="Freeform 8"/>
                <p:cNvSpPr>
                  <a:spLocks/>
                </p:cNvSpPr>
                <p:nvPr/>
              </p:nvSpPr>
              <p:spPr bwMode="ltGray">
                <a:xfrm>
                  <a:off x="6" y="3160"/>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grpSp>
        </p:grpSp>
      </p:grpSp>
      <p:sp>
        <p:nvSpPr>
          <p:cNvPr id="16400" name="Rectangle 16"/>
          <p:cNvSpPr>
            <a:spLocks noGrp="1" noChangeArrowheads="1"/>
          </p:cNvSpPr>
          <p:nvPr>
            <p:ph type="ctrTitle"/>
          </p:nvPr>
        </p:nvSpPr>
        <p:spPr>
          <a:xfrm>
            <a:off x="1652588" y="1806575"/>
            <a:ext cx="7391400" cy="1143000"/>
          </a:xfrm>
        </p:spPr>
        <p:txBody>
          <a:bodyPr/>
          <a:lstStyle>
            <a:lvl1pPr>
              <a:defRPr/>
            </a:lvl1pPr>
          </a:lstStyle>
          <a:p>
            <a:pPr lvl="0"/>
            <a:r>
              <a:rPr lang="en-US" altLang="pt-BR" noProof="0" smtClean="0"/>
              <a:t>Click to edit Master title style</a:t>
            </a:r>
          </a:p>
        </p:txBody>
      </p:sp>
      <p:sp>
        <p:nvSpPr>
          <p:cNvPr id="16401" name="Rectangle 17"/>
          <p:cNvSpPr>
            <a:spLocks noGrp="1" noChangeArrowheads="1"/>
          </p:cNvSpPr>
          <p:nvPr>
            <p:ph type="subTitle" idx="1"/>
          </p:nvPr>
        </p:nvSpPr>
        <p:spPr>
          <a:xfrm>
            <a:off x="2590800" y="3559175"/>
            <a:ext cx="6400800" cy="1752600"/>
          </a:xfrm>
        </p:spPr>
        <p:txBody>
          <a:bodyPr/>
          <a:lstStyle>
            <a:lvl1pPr marL="0" indent="0">
              <a:buFont typeface="Wingdings" panose="05000000000000000000" pitchFamily="2" charset="2"/>
              <a:buNone/>
              <a:defRPr/>
            </a:lvl1pPr>
          </a:lstStyle>
          <a:p>
            <a:pPr lvl="0"/>
            <a:r>
              <a:rPr lang="en-US" altLang="pt-BR" noProof="0" smtClean="0"/>
              <a:t>Click to edit Master subtitle style</a:t>
            </a:r>
          </a:p>
        </p:txBody>
      </p:sp>
      <p:sp>
        <p:nvSpPr>
          <p:cNvPr id="16402" name="Rectangle 18"/>
          <p:cNvSpPr>
            <a:spLocks noGrp="1" noChangeArrowheads="1"/>
          </p:cNvSpPr>
          <p:nvPr>
            <p:ph type="dt" sz="half" idx="2"/>
          </p:nvPr>
        </p:nvSpPr>
        <p:spPr>
          <a:xfrm>
            <a:off x="1524000" y="6350000"/>
            <a:ext cx="1724025" cy="457200"/>
          </a:xfrm>
        </p:spPr>
        <p:txBody>
          <a:bodyPr anchor="b"/>
          <a:lstStyle>
            <a:lvl1pPr>
              <a:defRPr/>
            </a:lvl1pPr>
          </a:lstStyle>
          <a:p>
            <a:endParaRPr lang="en-US" altLang="pt-BR">
              <a:solidFill>
                <a:srgbClr val="996633"/>
              </a:solidFill>
            </a:endParaRPr>
          </a:p>
        </p:txBody>
      </p:sp>
      <p:sp>
        <p:nvSpPr>
          <p:cNvPr id="16403" name="Rectangle 19"/>
          <p:cNvSpPr>
            <a:spLocks noGrp="1" noChangeArrowheads="1"/>
          </p:cNvSpPr>
          <p:nvPr>
            <p:ph type="ftr" sz="quarter" idx="3"/>
          </p:nvPr>
        </p:nvSpPr>
        <p:spPr>
          <a:xfrm>
            <a:off x="3643313" y="6350000"/>
            <a:ext cx="3449637" cy="457200"/>
          </a:xfrm>
        </p:spPr>
        <p:txBody>
          <a:bodyPr anchor="b"/>
          <a:lstStyle>
            <a:lvl1pPr>
              <a:defRPr/>
            </a:lvl1pPr>
          </a:lstStyle>
          <a:p>
            <a:endParaRPr lang="en-US" altLang="pt-BR">
              <a:solidFill>
                <a:srgbClr val="996633"/>
              </a:solidFill>
            </a:endParaRPr>
          </a:p>
        </p:txBody>
      </p:sp>
      <p:sp>
        <p:nvSpPr>
          <p:cNvPr id="16404" name="Rectangle 20"/>
          <p:cNvSpPr>
            <a:spLocks noGrp="1" noChangeArrowheads="1"/>
          </p:cNvSpPr>
          <p:nvPr>
            <p:ph type="sldNum" sz="quarter" idx="4"/>
          </p:nvPr>
        </p:nvSpPr>
        <p:spPr>
          <a:xfrm>
            <a:off x="7391400" y="6350000"/>
            <a:ext cx="1724025" cy="457200"/>
          </a:xfrm>
        </p:spPr>
        <p:txBody>
          <a:bodyPr anchor="b"/>
          <a:lstStyle>
            <a:lvl1pPr>
              <a:defRPr/>
            </a:lvl1pPr>
          </a:lstStyle>
          <a:p>
            <a:fld id="{5D17E922-6BDA-426A-B611-C69888A4E1F9}" type="slidenum">
              <a:rPr lang="en-US" altLang="pt-BR">
                <a:solidFill>
                  <a:srgbClr val="996633"/>
                </a:solidFill>
              </a:rPr>
              <a:pPr/>
              <a:t>‹nº›</a:t>
            </a:fld>
            <a:endParaRPr lang="en-US" altLang="pt-BR">
              <a:solidFill>
                <a:srgbClr val="996633"/>
              </a:solidFill>
            </a:endParaRPr>
          </a:p>
        </p:txBody>
      </p:sp>
    </p:spTree>
    <p:extLst>
      <p:ext uri="{BB962C8B-B14F-4D97-AF65-F5344CB8AC3E}">
        <p14:creationId xmlns:p14="http://schemas.microsoft.com/office/powerpoint/2010/main" val="506358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US" altLang="pt-BR">
              <a:solidFill>
                <a:srgbClr val="996633"/>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996633"/>
              </a:solidFill>
            </a:endParaRPr>
          </a:p>
        </p:txBody>
      </p:sp>
      <p:sp>
        <p:nvSpPr>
          <p:cNvPr id="6" name="Espaço Reservado para Número de Slide 5"/>
          <p:cNvSpPr>
            <a:spLocks noGrp="1"/>
          </p:cNvSpPr>
          <p:nvPr>
            <p:ph type="sldNum" sz="quarter" idx="12"/>
          </p:nvPr>
        </p:nvSpPr>
        <p:spPr/>
        <p:txBody>
          <a:bodyPr/>
          <a:lstStyle>
            <a:lvl1pPr>
              <a:defRPr/>
            </a:lvl1pPr>
          </a:lstStyle>
          <a:p>
            <a:fld id="{6FCE144C-DBC6-4A81-A41A-81BF8E488350}" type="slidenum">
              <a:rPr lang="en-US" altLang="pt-BR">
                <a:solidFill>
                  <a:srgbClr val="996633"/>
                </a:solidFill>
              </a:rPr>
              <a:pPr/>
              <a:t>‹nº›</a:t>
            </a:fld>
            <a:endParaRPr lang="en-US" altLang="pt-BR">
              <a:solidFill>
                <a:srgbClr val="996633"/>
              </a:solidFill>
            </a:endParaRPr>
          </a:p>
        </p:txBody>
      </p:sp>
    </p:spTree>
    <p:extLst>
      <p:ext uri="{BB962C8B-B14F-4D97-AF65-F5344CB8AC3E}">
        <p14:creationId xmlns:p14="http://schemas.microsoft.com/office/powerpoint/2010/main" val="2010421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endParaRPr lang="en-US" altLang="pt-BR">
              <a:solidFill>
                <a:srgbClr val="996633"/>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996633"/>
              </a:solidFill>
            </a:endParaRPr>
          </a:p>
        </p:txBody>
      </p:sp>
      <p:sp>
        <p:nvSpPr>
          <p:cNvPr id="6" name="Espaço Reservado para Número de Slide 5"/>
          <p:cNvSpPr>
            <a:spLocks noGrp="1"/>
          </p:cNvSpPr>
          <p:nvPr>
            <p:ph type="sldNum" sz="quarter" idx="12"/>
          </p:nvPr>
        </p:nvSpPr>
        <p:spPr/>
        <p:txBody>
          <a:bodyPr/>
          <a:lstStyle>
            <a:lvl1pPr>
              <a:defRPr/>
            </a:lvl1pPr>
          </a:lstStyle>
          <a:p>
            <a:fld id="{3CACAB40-28D8-4F73-BAA6-DB3EDBF8FEDD}" type="slidenum">
              <a:rPr lang="en-US" altLang="pt-BR">
                <a:solidFill>
                  <a:srgbClr val="996633"/>
                </a:solidFill>
              </a:rPr>
              <a:pPr/>
              <a:t>‹nº›</a:t>
            </a:fld>
            <a:endParaRPr lang="en-US" altLang="pt-BR">
              <a:solidFill>
                <a:srgbClr val="996633"/>
              </a:solidFill>
            </a:endParaRPr>
          </a:p>
        </p:txBody>
      </p:sp>
    </p:spTree>
    <p:extLst>
      <p:ext uri="{BB962C8B-B14F-4D97-AF65-F5344CB8AC3E}">
        <p14:creationId xmlns:p14="http://schemas.microsoft.com/office/powerpoint/2010/main" val="2467916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1479550" y="1981200"/>
            <a:ext cx="3736975"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368925" y="1981200"/>
            <a:ext cx="3736975"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a:defRPr/>
            </a:lvl1pPr>
          </a:lstStyle>
          <a:p>
            <a:endParaRPr lang="en-US" altLang="pt-BR">
              <a:solidFill>
                <a:srgbClr val="996633"/>
              </a:solidFill>
            </a:endParaRPr>
          </a:p>
        </p:txBody>
      </p:sp>
      <p:sp>
        <p:nvSpPr>
          <p:cNvPr id="6" name="Espaço Reservado para Rodapé 5"/>
          <p:cNvSpPr>
            <a:spLocks noGrp="1"/>
          </p:cNvSpPr>
          <p:nvPr>
            <p:ph type="ftr" sz="quarter" idx="11"/>
          </p:nvPr>
        </p:nvSpPr>
        <p:spPr/>
        <p:txBody>
          <a:bodyPr/>
          <a:lstStyle>
            <a:lvl1pPr>
              <a:defRPr/>
            </a:lvl1pPr>
          </a:lstStyle>
          <a:p>
            <a:endParaRPr lang="en-US" altLang="pt-BR">
              <a:solidFill>
                <a:srgbClr val="996633"/>
              </a:solidFill>
            </a:endParaRPr>
          </a:p>
        </p:txBody>
      </p:sp>
      <p:sp>
        <p:nvSpPr>
          <p:cNvPr id="7" name="Espaço Reservado para Número de Slide 6"/>
          <p:cNvSpPr>
            <a:spLocks noGrp="1"/>
          </p:cNvSpPr>
          <p:nvPr>
            <p:ph type="sldNum" sz="quarter" idx="12"/>
          </p:nvPr>
        </p:nvSpPr>
        <p:spPr/>
        <p:txBody>
          <a:bodyPr/>
          <a:lstStyle>
            <a:lvl1pPr>
              <a:defRPr/>
            </a:lvl1pPr>
          </a:lstStyle>
          <a:p>
            <a:fld id="{CCB2FCE6-C00B-43CB-8119-9C57EB492849}" type="slidenum">
              <a:rPr lang="en-US" altLang="pt-BR">
                <a:solidFill>
                  <a:srgbClr val="996633"/>
                </a:solidFill>
              </a:rPr>
              <a:pPr/>
              <a:t>‹nº›</a:t>
            </a:fld>
            <a:endParaRPr lang="en-US" altLang="pt-BR">
              <a:solidFill>
                <a:srgbClr val="996633"/>
              </a:solidFill>
            </a:endParaRPr>
          </a:p>
        </p:txBody>
      </p:sp>
    </p:spTree>
    <p:extLst>
      <p:ext uri="{BB962C8B-B14F-4D97-AF65-F5344CB8AC3E}">
        <p14:creationId xmlns:p14="http://schemas.microsoft.com/office/powerpoint/2010/main" val="2013511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a:defRPr/>
            </a:lvl1pPr>
          </a:lstStyle>
          <a:p>
            <a:endParaRPr lang="en-US" altLang="pt-BR">
              <a:solidFill>
                <a:srgbClr val="996633"/>
              </a:solidFill>
            </a:endParaRPr>
          </a:p>
        </p:txBody>
      </p:sp>
      <p:sp>
        <p:nvSpPr>
          <p:cNvPr id="8" name="Espaço Reservado para Rodapé 7"/>
          <p:cNvSpPr>
            <a:spLocks noGrp="1"/>
          </p:cNvSpPr>
          <p:nvPr>
            <p:ph type="ftr" sz="quarter" idx="11"/>
          </p:nvPr>
        </p:nvSpPr>
        <p:spPr/>
        <p:txBody>
          <a:bodyPr/>
          <a:lstStyle>
            <a:lvl1pPr>
              <a:defRPr/>
            </a:lvl1pPr>
          </a:lstStyle>
          <a:p>
            <a:endParaRPr lang="en-US" altLang="pt-BR">
              <a:solidFill>
                <a:srgbClr val="996633"/>
              </a:solidFill>
            </a:endParaRPr>
          </a:p>
        </p:txBody>
      </p:sp>
      <p:sp>
        <p:nvSpPr>
          <p:cNvPr id="9" name="Espaço Reservado para Número de Slide 8"/>
          <p:cNvSpPr>
            <a:spLocks noGrp="1"/>
          </p:cNvSpPr>
          <p:nvPr>
            <p:ph type="sldNum" sz="quarter" idx="12"/>
          </p:nvPr>
        </p:nvSpPr>
        <p:spPr/>
        <p:txBody>
          <a:bodyPr/>
          <a:lstStyle>
            <a:lvl1pPr>
              <a:defRPr/>
            </a:lvl1pPr>
          </a:lstStyle>
          <a:p>
            <a:fld id="{DD1B1698-49AD-43A5-BB49-5C3A6E46669B}" type="slidenum">
              <a:rPr lang="en-US" altLang="pt-BR">
                <a:solidFill>
                  <a:srgbClr val="996633"/>
                </a:solidFill>
              </a:rPr>
              <a:pPr/>
              <a:t>‹nº›</a:t>
            </a:fld>
            <a:endParaRPr lang="en-US" altLang="pt-BR">
              <a:solidFill>
                <a:srgbClr val="996633"/>
              </a:solidFill>
            </a:endParaRPr>
          </a:p>
        </p:txBody>
      </p:sp>
    </p:spTree>
    <p:extLst>
      <p:ext uri="{BB962C8B-B14F-4D97-AF65-F5344CB8AC3E}">
        <p14:creationId xmlns:p14="http://schemas.microsoft.com/office/powerpoint/2010/main" val="107094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A0E96E-A195-483D-9776-102DC2DDC500}"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lvl1pPr>
              <a:defRPr/>
            </a:lvl1pPr>
          </a:lstStyle>
          <a:p>
            <a:endParaRPr lang="en-US" altLang="pt-BR">
              <a:solidFill>
                <a:srgbClr val="996633"/>
              </a:solidFill>
            </a:endParaRPr>
          </a:p>
        </p:txBody>
      </p:sp>
      <p:sp>
        <p:nvSpPr>
          <p:cNvPr id="4" name="Espaço Reservado para Rodapé 3"/>
          <p:cNvSpPr>
            <a:spLocks noGrp="1"/>
          </p:cNvSpPr>
          <p:nvPr>
            <p:ph type="ftr" sz="quarter" idx="11"/>
          </p:nvPr>
        </p:nvSpPr>
        <p:spPr/>
        <p:txBody>
          <a:bodyPr/>
          <a:lstStyle>
            <a:lvl1pPr>
              <a:defRPr/>
            </a:lvl1pPr>
          </a:lstStyle>
          <a:p>
            <a:endParaRPr lang="en-US" altLang="pt-BR">
              <a:solidFill>
                <a:srgbClr val="996633"/>
              </a:solidFill>
            </a:endParaRPr>
          </a:p>
        </p:txBody>
      </p:sp>
      <p:sp>
        <p:nvSpPr>
          <p:cNvPr id="5" name="Espaço Reservado para Número de Slide 4"/>
          <p:cNvSpPr>
            <a:spLocks noGrp="1"/>
          </p:cNvSpPr>
          <p:nvPr>
            <p:ph type="sldNum" sz="quarter" idx="12"/>
          </p:nvPr>
        </p:nvSpPr>
        <p:spPr/>
        <p:txBody>
          <a:bodyPr/>
          <a:lstStyle>
            <a:lvl1pPr>
              <a:defRPr/>
            </a:lvl1pPr>
          </a:lstStyle>
          <a:p>
            <a:fld id="{21D0390C-C2F6-488E-A638-E6BD0D8DD2A8}" type="slidenum">
              <a:rPr lang="en-US" altLang="pt-BR">
                <a:solidFill>
                  <a:srgbClr val="996633"/>
                </a:solidFill>
              </a:rPr>
              <a:pPr/>
              <a:t>‹nº›</a:t>
            </a:fld>
            <a:endParaRPr lang="en-US" altLang="pt-BR">
              <a:solidFill>
                <a:srgbClr val="996633"/>
              </a:solidFill>
            </a:endParaRPr>
          </a:p>
        </p:txBody>
      </p:sp>
    </p:spTree>
    <p:extLst>
      <p:ext uri="{BB962C8B-B14F-4D97-AF65-F5344CB8AC3E}">
        <p14:creationId xmlns:p14="http://schemas.microsoft.com/office/powerpoint/2010/main" val="9466198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en-US" altLang="pt-BR">
              <a:solidFill>
                <a:srgbClr val="996633"/>
              </a:solidFill>
            </a:endParaRPr>
          </a:p>
        </p:txBody>
      </p:sp>
      <p:sp>
        <p:nvSpPr>
          <p:cNvPr id="3" name="Espaço Reservado para Rodapé 2"/>
          <p:cNvSpPr>
            <a:spLocks noGrp="1"/>
          </p:cNvSpPr>
          <p:nvPr>
            <p:ph type="ftr" sz="quarter" idx="11"/>
          </p:nvPr>
        </p:nvSpPr>
        <p:spPr/>
        <p:txBody>
          <a:bodyPr/>
          <a:lstStyle>
            <a:lvl1pPr>
              <a:defRPr/>
            </a:lvl1pPr>
          </a:lstStyle>
          <a:p>
            <a:endParaRPr lang="en-US" altLang="pt-BR">
              <a:solidFill>
                <a:srgbClr val="996633"/>
              </a:solidFill>
            </a:endParaRPr>
          </a:p>
        </p:txBody>
      </p:sp>
      <p:sp>
        <p:nvSpPr>
          <p:cNvPr id="4" name="Espaço Reservado para Número de Slide 3"/>
          <p:cNvSpPr>
            <a:spLocks noGrp="1"/>
          </p:cNvSpPr>
          <p:nvPr>
            <p:ph type="sldNum" sz="quarter" idx="12"/>
          </p:nvPr>
        </p:nvSpPr>
        <p:spPr/>
        <p:txBody>
          <a:bodyPr/>
          <a:lstStyle>
            <a:lvl1pPr>
              <a:defRPr/>
            </a:lvl1pPr>
          </a:lstStyle>
          <a:p>
            <a:fld id="{A299A8AF-18F0-4DC2-9111-2D803EEBAF5A}" type="slidenum">
              <a:rPr lang="en-US" altLang="pt-BR">
                <a:solidFill>
                  <a:srgbClr val="996633"/>
                </a:solidFill>
              </a:rPr>
              <a:pPr/>
              <a:t>‹nº›</a:t>
            </a:fld>
            <a:endParaRPr lang="en-US" altLang="pt-BR">
              <a:solidFill>
                <a:srgbClr val="996633"/>
              </a:solidFill>
            </a:endParaRPr>
          </a:p>
        </p:txBody>
      </p:sp>
    </p:spTree>
    <p:extLst>
      <p:ext uri="{BB962C8B-B14F-4D97-AF65-F5344CB8AC3E}">
        <p14:creationId xmlns:p14="http://schemas.microsoft.com/office/powerpoint/2010/main" val="31986309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en-US" altLang="pt-BR">
              <a:solidFill>
                <a:srgbClr val="996633"/>
              </a:solidFill>
            </a:endParaRPr>
          </a:p>
        </p:txBody>
      </p:sp>
      <p:sp>
        <p:nvSpPr>
          <p:cNvPr id="6" name="Espaço Reservado para Rodapé 5"/>
          <p:cNvSpPr>
            <a:spLocks noGrp="1"/>
          </p:cNvSpPr>
          <p:nvPr>
            <p:ph type="ftr" sz="quarter" idx="11"/>
          </p:nvPr>
        </p:nvSpPr>
        <p:spPr/>
        <p:txBody>
          <a:bodyPr/>
          <a:lstStyle>
            <a:lvl1pPr>
              <a:defRPr/>
            </a:lvl1pPr>
          </a:lstStyle>
          <a:p>
            <a:endParaRPr lang="en-US" altLang="pt-BR">
              <a:solidFill>
                <a:srgbClr val="996633"/>
              </a:solidFill>
            </a:endParaRPr>
          </a:p>
        </p:txBody>
      </p:sp>
      <p:sp>
        <p:nvSpPr>
          <p:cNvPr id="7" name="Espaço Reservado para Número de Slide 6"/>
          <p:cNvSpPr>
            <a:spLocks noGrp="1"/>
          </p:cNvSpPr>
          <p:nvPr>
            <p:ph type="sldNum" sz="quarter" idx="12"/>
          </p:nvPr>
        </p:nvSpPr>
        <p:spPr/>
        <p:txBody>
          <a:bodyPr/>
          <a:lstStyle>
            <a:lvl1pPr>
              <a:defRPr/>
            </a:lvl1pPr>
          </a:lstStyle>
          <a:p>
            <a:fld id="{E5BECF0E-86F1-458B-9B8E-EF04476C24D5}" type="slidenum">
              <a:rPr lang="en-US" altLang="pt-BR">
                <a:solidFill>
                  <a:srgbClr val="996633"/>
                </a:solidFill>
              </a:rPr>
              <a:pPr/>
              <a:t>‹nº›</a:t>
            </a:fld>
            <a:endParaRPr lang="en-US" altLang="pt-BR">
              <a:solidFill>
                <a:srgbClr val="996633"/>
              </a:solidFill>
            </a:endParaRPr>
          </a:p>
        </p:txBody>
      </p:sp>
    </p:spTree>
    <p:extLst>
      <p:ext uri="{BB962C8B-B14F-4D97-AF65-F5344CB8AC3E}">
        <p14:creationId xmlns:p14="http://schemas.microsoft.com/office/powerpoint/2010/main" val="8128996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en-US" altLang="pt-BR">
              <a:solidFill>
                <a:srgbClr val="996633"/>
              </a:solidFill>
            </a:endParaRPr>
          </a:p>
        </p:txBody>
      </p:sp>
      <p:sp>
        <p:nvSpPr>
          <p:cNvPr id="6" name="Espaço Reservado para Rodapé 5"/>
          <p:cNvSpPr>
            <a:spLocks noGrp="1"/>
          </p:cNvSpPr>
          <p:nvPr>
            <p:ph type="ftr" sz="quarter" idx="11"/>
          </p:nvPr>
        </p:nvSpPr>
        <p:spPr/>
        <p:txBody>
          <a:bodyPr/>
          <a:lstStyle>
            <a:lvl1pPr>
              <a:defRPr/>
            </a:lvl1pPr>
          </a:lstStyle>
          <a:p>
            <a:endParaRPr lang="en-US" altLang="pt-BR">
              <a:solidFill>
                <a:srgbClr val="996633"/>
              </a:solidFill>
            </a:endParaRPr>
          </a:p>
        </p:txBody>
      </p:sp>
      <p:sp>
        <p:nvSpPr>
          <p:cNvPr id="7" name="Espaço Reservado para Número de Slide 6"/>
          <p:cNvSpPr>
            <a:spLocks noGrp="1"/>
          </p:cNvSpPr>
          <p:nvPr>
            <p:ph type="sldNum" sz="quarter" idx="12"/>
          </p:nvPr>
        </p:nvSpPr>
        <p:spPr/>
        <p:txBody>
          <a:bodyPr/>
          <a:lstStyle>
            <a:lvl1pPr>
              <a:defRPr/>
            </a:lvl1pPr>
          </a:lstStyle>
          <a:p>
            <a:fld id="{F994972B-778D-4E98-A8C6-78A4141CCCD6}" type="slidenum">
              <a:rPr lang="en-US" altLang="pt-BR">
                <a:solidFill>
                  <a:srgbClr val="996633"/>
                </a:solidFill>
              </a:rPr>
              <a:pPr/>
              <a:t>‹nº›</a:t>
            </a:fld>
            <a:endParaRPr lang="en-US" altLang="pt-BR">
              <a:solidFill>
                <a:srgbClr val="996633"/>
              </a:solidFill>
            </a:endParaRPr>
          </a:p>
        </p:txBody>
      </p:sp>
    </p:spTree>
    <p:extLst>
      <p:ext uri="{BB962C8B-B14F-4D97-AF65-F5344CB8AC3E}">
        <p14:creationId xmlns:p14="http://schemas.microsoft.com/office/powerpoint/2010/main" val="3592654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US" altLang="pt-BR">
              <a:solidFill>
                <a:srgbClr val="996633"/>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996633"/>
              </a:solidFill>
            </a:endParaRPr>
          </a:p>
        </p:txBody>
      </p:sp>
      <p:sp>
        <p:nvSpPr>
          <p:cNvPr id="6" name="Espaço Reservado para Número de Slide 5"/>
          <p:cNvSpPr>
            <a:spLocks noGrp="1"/>
          </p:cNvSpPr>
          <p:nvPr>
            <p:ph type="sldNum" sz="quarter" idx="12"/>
          </p:nvPr>
        </p:nvSpPr>
        <p:spPr/>
        <p:txBody>
          <a:bodyPr/>
          <a:lstStyle>
            <a:lvl1pPr>
              <a:defRPr/>
            </a:lvl1pPr>
          </a:lstStyle>
          <a:p>
            <a:fld id="{8DCEA5BF-C67B-40AE-9D9F-97EAC6047335}" type="slidenum">
              <a:rPr lang="en-US" altLang="pt-BR">
                <a:solidFill>
                  <a:srgbClr val="996633"/>
                </a:solidFill>
              </a:rPr>
              <a:pPr/>
              <a:t>‹nº›</a:t>
            </a:fld>
            <a:endParaRPr lang="en-US" altLang="pt-BR">
              <a:solidFill>
                <a:srgbClr val="996633"/>
              </a:solidFill>
            </a:endParaRPr>
          </a:p>
        </p:txBody>
      </p:sp>
    </p:spTree>
    <p:extLst>
      <p:ext uri="{BB962C8B-B14F-4D97-AF65-F5344CB8AC3E}">
        <p14:creationId xmlns:p14="http://schemas.microsoft.com/office/powerpoint/2010/main" val="10760146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99313" y="304800"/>
            <a:ext cx="1906587" cy="5791200"/>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1479550" y="304800"/>
            <a:ext cx="5567363" cy="57912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US" altLang="pt-BR">
              <a:solidFill>
                <a:srgbClr val="996633"/>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996633"/>
              </a:solidFill>
            </a:endParaRPr>
          </a:p>
        </p:txBody>
      </p:sp>
      <p:sp>
        <p:nvSpPr>
          <p:cNvPr id="6" name="Espaço Reservado para Número de Slide 5"/>
          <p:cNvSpPr>
            <a:spLocks noGrp="1"/>
          </p:cNvSpPr>
          <p:nvPr>
            <p:ph type="sldNum" sz="quarter" idx="12"/>
          </p:nvPr>
        </p:nvSpPr>
        <p:spPr/>
        <p:txBody>
          <a:bodyPr/>
          <a:lstStyle>
            <a:lvl1pPr>
              <a:defRPr/>
            </a:lvl1pPr>
          </a:lstStyle>
          <a:p>
            <a:fld id="{0B4EA462-8067-4715-B574-E9D1ED777E4F}" type="slidenum">
              <a:rPr lang="en-US" altLang="pt-BR">
                <a:solidFill>
                  <a:srgbClr val="996633"/>
                </a:solidFill>
              </a:rPr>
              <a:pPr/>
              <a:t>‹nº›</a:t>
            </a:fld>
            <a:endParaRPr lang="en-US" altLang="pt-BR">
              <a:solidFill>
                <a:srgbClr val="996633"/>
              </a:solidFill>
            </a:endParaRPr>
          </a:p>
        </p:txBody>
      </p:sp>
    </p:spTree>
    <p:extLst>
      <p:ext uri="{BB962C8B-B14F-4D97-AF65-F5344CB8AC3E}">
        <p14:creationId xmlns:p14="http://schemas.microsoft.com/office/powerpoint/2010/main" val="3705702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lipArt" preserve="1">
  <p:cSld name="Título, texto e clip-art">
    <p:spTree>
      <p:nvGrpSpPr>
        <p:cNvPr id="1" name=""/>
        <p:cNvGrpSpPr/>
        <p:nvPr/>
      </p:nvGrpSpPr>
      <p:grpSpPr>
        <a:xfrm>
          <a:off x="0" y="0"/>
          <a:ext cx="0" cy="0"/>
          <a:chOff x="0" y="0"/>
          <a:chExt cx="0" cy="0"/>
        </a:xfrm>
      </p:grpSpPr>
      <p:sp>
        <p:nvSpPr>
          <p:cNvPr id="2" name="Título 1"/>
          <p:cNvSpPr>
            <a:spLocks noGrp="1"/>
          </p:cNvSpPr>
          <p:nvPr>
            <p:ph type="title"/>
          </p:nvPr>
        </p:nvSpPr>
        <p:spPr>
          <a:xfrm>
            <a:off x="1528763" y="304800"/>
            <a:ext cx="7564437" cy="1143000"/>
          </a:xfrm>
        </p:spPr>
        <p:txBody>
          <a:bodyPr/>
          <a:lstStyle/>
          <a:p>
            <a:r>
              <a:rPr lang="pt-BR" smtClean="0"/>
              <a:t>Clique para editar o título mestre</a:t>
            </a:r>
            <a:endParaRPr lang="pt-BR"/>
          </a:p>
        </p:txBody>
      </p:sp>
      <p:sp>
        <p:nvSpPr>
          <p:cNvPr id="3" name="Espaço Reservado para Texto 2"/>
          <p:cNvSpPr>
            <a:spLocks noGrp="1"/>
          </p:cNvSpPr>
          <p:nvPr>
            <p:ph type="body" sz="half" idx="1"/>
          </p:nvPr>
        </p:nvSpPr>
        <p:spPr>
          <a:xfrm>
            <a:off x="1479550" y="1981200"/>
            <a:ext cx="3736975"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Imagem Online 3"/>
          <p:cNvSpPr>
            <a:spLocks noGrp="1"/>
          </p:cNvSpPr>
          <p:nvPr>
            <p:ph type="clipArt" sz="half" idx="2"/>
          </p:nvPr>
        </p:nvSpPr>
        <p:spPr>
          <a:xfrm>
            <a:off x="5368925" y="1981200"/>
            <a:ext cx="3736975" cy="4114800"/>
          </a:xfrm>
        </p:spPr>
        <p:txBody>
          <a:bodyPr/>
          <a:lstStyle/>
          <a:p>
            <a:endParaRPr lang="pt-BR"/>
          </a:p>
        </p:txBody>
      </p:sp>
      <p:sp>
        <p:nvSpPr>
          <p:cNvPr id="5" name="Espaço Reservado para Data 4"/>
          <p:cNvSpPr>
            <a:spLocks noGrp="1"/>
          </p:cNvSpPr>
          <p:nvPr>
            <p:ph type="dt" sz="half" idx="10"/>
          </p:nvPr>
        </p:nvSpPr>
        <p:spPr>
          <a:xfrm>
            <a:off x="1481138" y="6248400"/>
            <a:ext cx="1782762" cy="457200"/>
          </a:xfrm>
        </p:spPr>
        <p:txBody>
          <a:bodyPr/>
          <a:lstStyle>
            <a:lvl1pPr>
              <a:defRPr/>
            </a:lvl1pPr>
          </a:lstStyle>
          <a:p>
            <a:endParaRPr lang="en-US" altLang="pt-BR">
              <a:solidFill>
                <a:srgbClr val="996633"/>
              </a:solidFill>
            </a:endParaRPr>
          </a:p>
        </p:txBody>
      </p:sp>
      <p:sp>
        <p:nvSpPr>
          <p:cNvPr id="6" name="Espaço Reservado para Rodapé 5"/>
          <p:cNvSpPr>
            <a:spLocks noGrp="1"/>
          </p:cNvSpPr>
          <p:nvPr>
            <p:ph type="ftr" sz="quarter" idx="11"/>
          </p:nvPr>
        </p:nvSpPr>
        <p:spPr>
          <a:xfrm>
            <a:off x="3797300" y="6248400"/>
            <a:ext cx="2895600" cy="457200"/>
          </a:xfrm>
        </p:spPr>
        <p:txBody>
          <a:bodyPr/>
          <a:lstStyle>
            <a:lvl1pPr>
              <a:defRPr/>
            </a:lvl1pPr>
          </a:lstStyle>
          <a:p>
            <a:endParaRPr lang="en-US" altLang="pt-BR">
              <a:solidFill>
                <a:srgbClr val="996633"/>
              </a:solidFill>
            </a:endParaRPr>
          </a:p>
        </p:txBody>
      </p:sp>
      <p:sp>
        <p:nvSpPr>
          <p:cNvPr id="7" name="Espaço Reservado para Número de Slide 6"/>
          <p:cNvSpPr>
            <a:spLocks noGrp="1"/>
          </p:cNvSpPr>
          <p:nvPr>
            <p:ph type="sldNum" sz="quarter" idx="12"/>
          </p:nvPr>
        </p:nvSpPr>
        <p:spPr>
          <a:xfrm>
            <a:off x="7226300" y="6248400"/>
            <a:ext cx="1905000" cy="457200"/>
          </a:xfrm>
        </p:spPr>
        <p:txBody>
          <a:bodyPr/>
          <a:lstStyle>
            <a:lvl1pPr>
              <a:defRPr/>
            </a:lvl1pPr>
          </a:lstStyle>
          <a:p>
            <a:fld id="{4A96092C-9BD7-4C95-BDB6-15D0787DFC03}" type="slidenum">
              <a:rPr lang="en-US" altLang="pt-BR">
                <a:solidFill>
                  <a:srgbClr val="996633"/>
                </a:solidFill>
              </a:rPr>
              <a:pPr/>
              <a:t>‹nº›</a:t>
            </a:fld>
            <a:endParaRPr lang="en-US" altLang="pt-BR">
              <a:solidFill>
                <a:srgbClr val="996633"/>
              </a:solidFill>
            </a:endParaRPr>
          </a:p>
        </p:txBody>
      </p:sp>
    </p:spTree>
    <p:extLst>
      <p:ext uri="{BB962C8B-B14F-4D97-AF65-F5344CB8AC3E}">
        <p14:creationId xmlns:p14="http://schemas.microsoft.com/office/powerpoint/2010/main" val="1994958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AndTx" preserve="1">
  <p:cSld name="Título, gráfico e texto">
    <p:spTree>
      <p:nvGrpSpPr>
        <p:cNvPr id="1" name=""/>
        <p:cNvGrpSpPr/>
        <p:nvPr/>
      </p:nvGrpSpPr>
      <p:grpSpPr>
        <a:xfrm>
          <a:off x="0" y="0"/>
          <a:ext cx="0" cy="0"/>
          <a:chOff x="0" y="0"/>
          <a:chExt cx="0" cy="0"/>
        </a:xfrm>
      </p:grpSpPr>
      <p:sp>
        <p:nvSpPr>
          <p:cNvPr id="2" name="Título 1"/>
          <p:cNvSpPr>
            <a:spLocks noGrp="1"/>
          </p:cNvSpPr>
          <p:nvPr>
            <p:ph type="title"/>
          </p:nvPr>
        </p:nvSpPr>
        <p:spPr>
          <a:xfrm>
            <a:off x="1528763" y="304800"/>
            <a:ext cx="7564437" cy="1143000"/>
          </a:xfrm>
        </p:spPr>
        <p:txBody>
          <a:bodyPr/>
          <a:lstStyle/>
          <a:p>
            <a:r>
              <a:rPr lang="pt-BR" smtClean="0"/>
              <a:t>Clique para editar o título mestre</a:t>
            </a:r>
            <a:endParaRPr lang="pt-BR"/>
          </a:p>
        </p:txBody>
      </p:sp>
      <p:sp>
        <p:nvSpPr>
          <p:cNvPr id="3" name="Espaço Reservado para Gráfico 2"/>
          <p:cNvSpPr>
            <a:spLocks noGrp="1"/>
          </p:cNvSpPr>
          <p:nvPr>
            <p:ph type="chart" sz="half" idx="1"/>
          </p:nvPr>
        </p:nvSpPr>
        <p:spPr>
          <a:xfrm>
            <a:off x="1479550" y="1981200"/>
            <a:ext cx="3736975" cy="4114800"/>
          </a:xfrm>
        </p:spPr>
        <p:txBody>
          <a:bodyPr/>
          <a:lstStyle/>
          <a:p>
            <a:endParaRPr lang="pt-BR"/>
          </a:p>
        </p:txBody>
      </p:sp>
      <p:sp>
        <p:nvSpPr>
          <p:cNvPr id="4" name="Espaço Reservado para Texto 3"/>
          <p:cNvSpPr>
            <a:spLocks noGrp="1"/>
          </p:cNvSpPr>
          <p:nvPr>
            <p:ph type="body" sz="half" idx="2"/>
          </p:nvPr>
        </p:nvSpPr>
        <p:spPr>
          <a:xfrm>
            <a:off x="5368925" y="1981200"/>
            <a:ext cx="3736975"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1481138" y="6248400"/>
            <a:ext cx="1782762" cy="457200"/>
          </a:xfrm>
        </p:spPr>
        <p:txBody>
          <a:bodyPr/>
          <a:lstStyle>
            <a:lvl1pPr>
              <a:defRPr/>
            </a:lvl1pPr>
          </a:lstStyle>
          <a:p>
            <a:endParaRPr lang="en-US" altLang="pt-BR">
              <a:solidFill>
                <a:srgbClr val="996633"/>
              </a:solidFill>
            </a:endParaRPr>
          </a:p>
        </p:txBody>
      </p:sp>
      <p:sp>
        <p:nvSpPr>
          <p:cNvPr id="6" name="Espaço Reservado para Rodapé 5"/>
          <p:cNvSpPr>
            <a:spLocks noGrp="1"/>
          </p:cNvSpPr>
          <p:nvPr>
            <p:ph type="ftr" sz="quarter" idx="11"/>
          </p:nvPr>
        </p:nvSpPr>
        <p:spPr>
          <a:xfrm>
            <a:off x="3797300" y="6248400"/>
            <a:ext cx="2895600" cy="457200"/>
          </a:xfrm>
        </p:spPr>
        <p:txBody>
          <a:bodyPr/>
          <a:lstStyle>
            <a:lvl1pPr>
              <a:defRPr/>
            </a:lvl1pPr>
          </a:lstStyle>
          <a:p>
            <a:endParaRPr lang="en-US" altLang="pt-BR">
              <a:solidFill>
                <a:srgbClr val="996633"/>
              </a:solidFill>
            </a:endParaRPr>
          </a:p>
        </p:txBody>
      </p:sp>
      <p:sp>
        <p:nvSpPr>
          <p:cNvPr id="7" name="Espaço Reservado para Número de Slide 6"/>
          <p:cNvSpPr>
            <a:spLocks noGrp="1"/>
          </p:cNvSpPr>
          <p:nvPr>
            <p:ph type="sldNum" sz="quarter" idx="12"/>
          </p:nvPr>
        </p:nvSpPr>
        <p:spPr>
          <a:xfrm>
            <a:off x="7226300" y="6248400"/>
            <a:ext cx="1905000" cy="457200"/>
          </a:xfrm>
        </p:spPr>
        <p:txBody>
          <a:bodyPr/>
          <a:lstStyle>
            <a:lvl1pPr>
              <a:defRPr/>
            </a:lvl1pPr>
          </a:lstStyle>
          <a:p>
            <a:fld id="{7107154B-2FEC-4364-B63E-947C8D3DAD96}" type="slidenum">
              <a:rPr lang="en-US" altLang="pt-BR">
                <a:solidFill>
                  <a:srgbClr val="996633"/>
                </a:solidFill>
              </a:rPr>
              <a:pPr/>
              <a:t>‹nº›</a:t>
            </a:fld>
            <a:endParaRPr lang="en-US" altLang="pt-BR">
              <a:solidFill>
                <a:srgbClr val="996633"/>
              </a:solidFill>
            </a:endParaRPr>
          </a:p>
        </p:txBody>
      </p:sp>
    </p:spTree>
    <p:extLst>
      <p:ext uri="{BB962C8B-B14F-4D97-AF65-F5344CB8AC3E}">
        <p14:creationId xmlns:p14="http://schemas.microsoft.com/office/powerpoint/2010/main" val="17546617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reserve="1">
  <p:cSld name="Título, clip-art e texto">
    <p:spTree>
      <p:nvGrpSpPr>
        <p:cNvPr id="1" name=""/>
        <p:cNvGrpSpPr/>
        <p:nvPr/>
      </p:nvGrpSpPr>
      <p:grpSpPr>
        <a:xfrm>
          <a:off x="0" y="0"/>
          <a:ext cx="0" cy="0"/>
          <a:chOff x="0" y="0"/>
          <a:chExt cx="0" cy="0"/>
        </a:xfrm>
      </p:grpSpPr>
      <p:sp>
        <p:nvSpPr>
          <p:cNvPr id="2" name="Título 1"/>
          <p:cNvSpPr>
            <a:spLocks noGrp="1"/>
          </p:cNvSpPr>
          <p:nvPr>
            <p:ph type="title"/>
          </p:nvPr>
        </p:nvSpPr>
        <p:spPr>
          <a:xfrm>
            <a:off x="1528763" y="304800"/>
            <a:ext cx="7564437" cy="1143000"/>
          </a:xfrm>
        </p:spPr>
        <p:txBody>
          <a:bodyPr/>
          <a:lstStyle/>
          <a:p>
            <a:r>
              <a:rPr lang="pt-BR" smtClean="0"/>
              <a:t>Clique para editar o título mestre</a:t>
            </a:r>
            <a:endParaRPr lang="pt-BR"/>
          </a:p>
        </p:txBody>
      </p:sp>
      <p:sp>
        <p:nvSpPr>
          <p:cNvPr id="3" name="Espaço Reservado para Imagem Online 2"/>
          <p:cNvSpPr>
            <a:spLocks noGrp="1"/>
          </p:cNvSpPr>
          <p:nvPr>
            <p:ph type="clipArt" sz="half" idx="1"/>
          </p:nvPr>
        </p:nvSpPr>
        <p:spPr>
          <a:xfrm>
            <a:off x="1479550" y="1981200"/>
            <a:ext cx="3736975" cy="4114800"/>
          </a:xfrm>
        </p:spPr>
        <p:txBody>
          <a:bodyPr/>
          <a:lstStyle/>
          <a:p>
            <a:endParaRPr lang="pt-BR"/>
          </a:p>
        </p:txBody>
      </p:sp>
      <p:sp>
        <p:nvSpPr>
          <p:cNvPr id="4" name="Espaço Reservado para Texto 3"/>
          <p:cNvSpPr>
            <a:spLocks noGrp="1"/>
          </p:cNvSpPr>
          <p:nvPr>
            <p:ph type="body" sz="half" idx="2"/>
          </p:nvPr>
        </p:nvSpPr>
        <p:spPr>
          <a:xfrm>
            <a:off x="5368925" y="1981200"/>
            <a:ext cx="3736975"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1481138" y="6248400"/>
            <a:ext cx="1782762" cy="457200"/>
          </a:xfrm>
        </p:spPr>
        <p:txBody>
          <a:bodyPr/>
          <a:lstStyle>
            <a:lvl1pPr>
              <a:defRPr/>
            </a:lvl1pPr>
          </a:lstStyle>
          <a:p>
            <a:endParaRPr lang="en-US" altLang="pt-BR">
              <a:solidFill>
                <a:srgbClr val="996633"/>
              </a:solidFill>
            </a:endParaRPr>
          </a:p>
        </p:txBody>
      </p:sp>
      <p:sp>
        <p:nvSpPr>
          <p:cNvPr id="6" name="Espaço Reservado para Rodapé 5"/>
          <p:cNvSpPr>
            <a:spLocks noGrp="1"/>
          </p:cNvSpPr>
          <p:nvPr>
            <p:ph type="ftr" sz="quarter" idx="11"/>
          </p:nvPr>
        </p:nvSpPr>
        <p:spPr>
          <a:xfrm>
            <a:off x="3797300" y="6248400"/>
            <a:ext cx="2895600" cy="457200"/>
          </a:xfrm>
        </p:spPr>
        <p:txBody>
          <a:bodyPr/>
          <a:lstStyle>
            <a:lvl1pPr>
              <a:defRPr/>
            </a:lvl1pPr>
          </a:lstStyle>
          <a:p>
            <a:endParaRPr lang="en-US" altLang="pt-BR">
              <a:solidFill>
                <a:srgbClr val="996633"/>
              </a:solidFill>
            </a:endParaRPr>
          </a:p>
        </p:txBody>
      </p:sp>
      <p:sp>
        <p:nvSpPr>
          <p:cNvPr id="7" name="Espaço Reservado para Número de Slide 6"/>
          <p:cNvSpPr>
            <a:spLocks noGrp="1"/>
          </p:cNvSpPr>
          <p:nvPr>
            <p:ph type="sldNum" sz="quarter" idx="12"/>
          </p:nvPr>
        </p:nvSpPr>
        <p:spPr>
          <a:xfrm>
            <a:off x="7226300" y="6248400"/>
            <a:ext cx="1905000" cy="457200"/>
          </a:xfrm>
        </p:spPr>
        <p:txBody>
          <a:bodyPr/>
          <a:lstStyle>
            <a:lvl1pPr>
              <a:defRPr/>
            </a:lvl1pPr>
          </a:lstStyle>
          <a:p>
            <a:fld id="{9CCB86F3-D444-4035-8C1C-76E2CBDD17EB}" type="slidenum">
              <a:rPr lang="en-US" altLang="pt-BR">
                <a:solidFill>
                  <a:srgbClr val="996633"/>
                </a:solidFill>
              </a:rPr>
              <a:pPr/>
              <a:t>‹nº›</a:t>
            </a:fld>
            <a:endParaRPr lang="en-US" altLang="pt-BR">
              <a:solidFill>
                <a:srgbClr val="996633"/>
              </a:solidFill>
            </a:endParaRPr>
          </a:p>
        </p:txBody>
      </p:sp>
    </p:spTree>
    <p:extLst>
      <p:ext uri="{BB962C8B-B14F-4D97-AF65-F5344CB8AC3E}">
        <p14:creationId xmlns:p14="http://schemas.microsoft.com/office/powerpoint/2010/main" val="30287900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8E5848C-01D5-439B-B280-01A2818B1CAF}" type="slidenum">
              <a:rPr lang="en-GB" altLang="en-US">
                <a:solidFill>
                  <a:srgbClr val="FFFFFF"/>
                </a:solidFill>
              </a:rPr>
              <a:pPr/>
              <a:t>‹nº›</a:t>
            </a:fld>
            <a:endParaRPr lang="en-GB" altLang="en-US">
              <a:solidFill>
                <a:srgbClr val="FFFFFF"/>
              </a:solidFill>
            </a:endParaRPr>
          </a:p>
        </p:txBody>
      </p:sp>
    </p:spTree>
    <p:extLst>
      <p:ext uri="{BB962C8B-B14F-4D97-AF65-F5344CB8AC3E}">
        <p14:creationId xmlns:p14="http://schemas.microsoft.com/office/powerpoint/2010/main" val="89635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ED2458-A888-475B-8AC1-098F19470ED8}"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5D6AE213-FC2D-4B01-BD3F-42DC35319535}" type="slidenum">
              <a:rPr lang="en-GB" altLang="en-US">
                <a:solidFill>
                  <a:srgbClr val="FFFFFF"/>
                </a:solidFill>
              </a:rPr>
              <a:pPr/>
              <a:t>‹nº›</a:t>
            </a:fld>
            <a:endParaRPr lang="en-GB" altLang="en-US">
              <a:solidFill>
                <a:srgbClr val="FFFFFF"/>
              </a:solidFill>
            </a:endParaRPr>
          </a:p>
        </p:txBody>
      </p:sp>
    </p:spTree>
    <p:extLst>
      <p:ext uri="{BB962C8B-B14F-4D97-AF65-F5344CB8AC3E}">
        <p14:creationId xmlns:p14="http://schemas.microsoft.com/office/powerpoint/2010/main" val="1166700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8430385-B2DE-4DD9-B3C2-B4AE509C025E}" type="slidenum">
              <a:rPr lang="en-GB" altLang="en-US">
                <a:solidFill>
                  <a:srgbClr val="FFFFFF"/>
                </a:solidFill>
              </a:rPr>
              <a:pPr/>
              <a:t>‹nº›</a:t>
            </a:fld>
            <a:endParaRPr lang="en-GB" altLang="en-US">
              <a:solidFill>
                <a:srgbClr val="FFFFFF"/>
              </a:solidFill>
            </a:endParaRPr>
          </a:p>
        </p:txBody>
      </p:sp>
    </p:spTree>
    <p:extLst>
      <p:ext uri="{BB962C8B-B14F-4D97-AF65-F5344CB8AC3E}">
        <p14:creationId xmlns:p14="http://schemas.microsoft.com/office/powerpoint/2010/main" val="6808062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1BF469C0-1547-49DD-A90A-AC066EDBC18C}" type="slidenum">
              <a:rPr lang="en-GB" altLang="en-US">
                <a:solidFill>
                  <a:srgbClr val="FFFFFF"/>
                </a:solidFill>
              </a:rPr>
              <a:pPr/>
              <a:t>‹nº›</a:t>
            </a:fld>
            <a:endParaRPr lang="en-GB" altLang="en-US">
              <a:solidFill>
                <a:srgbClr val="FFFFFF"/>
              </a:solidFill>
            </a:endParaRPr>
          </a:p>
        </p:txBody>
      </p:sp>
    </p:spTree>
    <p:extLst>
      <p:ext uri="{BB962C8B-B14F-4D97-AF65-F5344CB8AC3E}">
        <p14:creationId xmlns:p14="http://schemas.microsoft.com/office/powerpoint/2010/main" val="42000305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885702A7-9C05-460A-BA1E-C98DEF780D59}" type="slidenum">
              <a:rPr lang="en-GB" altLang="en-US">
                <a:solidFill>
                  <a:srgbClr val="FFFFFF"/>
                </a:solidFill>
              </a:rPr>
              <a:pPr/>
              <a:t>‹nº›</a:t>
            </a:fld>
            <a:endParaRPr lang="en-GB" altLang="en-US">
              <a:solidFill>
                <a:srgbClr val="FFFFFF"/>
              </a:solidFill>
            </a:endParaRPr>
          </a:p>
        </p:txBody>
      </p:sp>
    </p:spTree>
    <p:extLst>
      <p:ext uri="{BB962C8B-B14F-4D97-AF65-F5344CB8AC3E}">
        <p14:creationId xmlns:p14="http://schemas.microsoft.com/office/powerpoint/2010/main" val="2345360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1710B924-D5B5-47AD-A07A-12EEDBB1B3BE}" type="slidenum">
              <a:rPr lang="en-GB" altLang="en-US">
                <a:solidFill>
                  <a:srgbClr val="FFFFFF"/>
                </a:solidFill>
              </a:rPr>
              <a:pPr/>
              <a:t>‹nº›</a:t>
            </a:fld>
            <a:endParaRPr lang="en-GB" altLang="en-US">
              <a:solidFill>
                <a:srgbClr val="FFFFFF"/>
              </a:solidFill>
            </a:endParaRPr>
          </a:p>
        </p:txBody>
      </p:sp>
    </p:spTree>
    <p:extLst>
      <p:ext uri="{BB962C8B-B14F-4D97-AF65-F5344CB8AC3E}">
        <p14:creationId xmlns:p14="http://schemas.microsoft.com/office/powerpoint/2010/main" val="938102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81428C83-7EA7-49E4-AB62-99BF32F1B82E}" type="slidenum">
              <a:rPr lang="en-GB" altLang="en-US">
                <a:solidFill>
                  <a:srgbClr val="FFFFFF"/>
                </a:solidFill>
              </a:rPr>
              <a:pPr/>
              <a:t>‹nº›</a:t>
            </a:fld>
            <a:endParaRPr lang="en-GB" altLang="en-US">
              <a:solidFill>
                <a:srgbClr val="FFFFFF"/>
              </a:solidFill>
            </a:endParaRPr>
          </a:p>
        </p:txBody>
      </p:sp>
    </p:spTree>
    <p:extLst>
      <p:ext uri="{BB962C8B-B14F-4D97-AF65-F5344CB8AC3E}">
        <p14:creationId xmlns:p14="http://schemas.microsoft.com/office/powerpoint/2010/main" val="2513433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42A9322-B267-44CC-B7E4-A13C2F4A268B}" type="slidenum">
              <a:rPr lang="en-GB" altLang="en-US">
                <a:solidFill>
                  <a:srgbClr val="FFFFFF"/>
                </a:solidFill>
              </a:rPr>
              <a:pPr/>
              <a:t>‹nº›</a:t>
            </a:fld>
            <a:endParaRPr lang="en-GB" altLang="en-US">
              <a:solidFill>
                <a:srgbClr val="FFFFFF"/>
              </a:solidFill>
            </a:endParaRPr>
          </a:p>
        </p:txBody>
      </p:sp>
    </p:spTree>
    <p:extLst>
      <p:ext uri="{BB962C8B-B14F-4D97-AF65-F5344CB8AC3E}">
        <p14:creationId xmlns:p14="http://schemas.microsoft.com/office/powerpoint/2010/main" val="39798379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80F1893-0D19-4B60-8E94-BB65F4EA4D14}" type="slidenum">
              <a:rPr lang="en-GB" altLang="en-US">
                <a:solidFill>
                  <a:srgbClr val="FFFFFF"/>
                </a:solidFill>
              </a:rPr>
              <a:pPr/>
              <a:t>‹nº›</a:t>
            </a:fld>
            <a:endParaRPr lang="en-GB" altLang="en-US">
              <a:solidFill>
                <a:srgbClr val="FFFFFF"/>
              </a:solidFill>
            </a:endParaRPr>
          </a:p>
        </p:txBody>
      </p:sp>
    </p:spTree>
    <p:extLst>
      <p:ext uri="{BB962C8B-B14F-4D97-AF65-F5344CB8AC3E}">
        <p14:creationId xmlns:p14="http://schemas.microsoft.com/office/powerpoint/2010/main" val="1237349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67B72AF-9D37-4516-8882-17AF1BFF79F8}" type="slidenum">
              <a:rPr lang="en-GB" altLang="en-US">
                <a:solidFill>
                  <a:srgbClr val="FFFFFF"/>
                </a:solidFill>
              </a:rPr>
              <a:pPr/>
              <a:t>‹nº›</a:t>
            </a:fld>
            <a:endParaRPr lang="en-GB" altLang="en-US">
              <a:solidFill>
                <a:srgbClr val="FFFFFF"/>
              </a:solidFill>
            </a:endParaRPr>
          </a:p>
        </p:txBody>
      </p:sp>
    </p:spTree>
    <p:extLst>
      <p:ext uri="{BB962C8B-B14F-4D97-AF65-F5344CB8AC3E}">
        <p14:creationId xmlns:p14="http://schemas.microsoft.com/office/powerpoint/2010/main" val="12864402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CD48391-7FE3-4BF3-B9BA-C8EADD4DB282}" type="slidenum">
              <a:rPr lang="en-GB" altLang="en-US">
                <a:solidFill>
                  <a:srgbClr val="FFFFFF"/>
                </a:solidFill>
              </a:rPr>
              <a:pPr/>
              <a:t>‹nº›</a:t>
            </a:fld>
            <a:endParaRPr lang="en-GB" altLang="en-US">
              <a:solidFill>
                <a:srgbClr val="FFFFFF"/>
              </a:solidFill>
            </a:endParaRPr>
          </a:p>
        </p:txBody>
      </p:sp>
    </p:spTree>
    <p:extLst>
      <p:ext uri="{BB962C8B-B14F-4D97-AF65-F5344CB8AC3E}">
        <p14:creationId xmlns:p14="http://schemas.microsoft.com/office/powerpoint/2010/main" val="109866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D85880E-5E99-4C36-A995-3D01861064F3}"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8763" y="304800"/>
            <a:ext cx="75644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79550" y="1981200"/>
            <a:ext cx="37369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368925" y="1981200"/>
            <a:ext cx="3736975" cy="4114800"/>
          </a:xfrm>
        </p:spPr>
        <p:txBody>
          <a:bodyPr/>
          <a:lstStyle/>
          <a:p>
            <a:pPr lvl="0"/>
            <a:endParaRPr lang="en-US" noProof="0"/>
          </a:p>
        </p:txBody>
      </p:sp>
      <p:sp>
        <p:nvSpPr>
          <p:cNvPr id="5" name="Date Placeholder 4"/>
          <p:cNvSpPr>
            <a:spLocks noGrp="1"/>
          </p:cNvSpPr>
          <p:nvPr>
            <p:ph type="dt" sz="half" idx="10"/>
          </p:nvPr>
        </p:nvSpPr>
        <p:spPr>
          <a:xfrm>
            <a:off x="1481138" y="6248400"/>
            <a:ext cx="1782762" cy="457200"/>
          </a:xfrm>
        </p:spPr>
        <p:txBody>
          <a:bodyPr/>
          <a:lstStyle>
            <a:lvl1pPr>
              <a:defRPr/>
            </a:lvl1pPr>
          </a:lstStyle>
          <a:p>
            <a:pPr>
              <a:defRPr/>
            </a:pPr>
            <a:endParaRPr lang="en-US" altLang="en-US">
              <a:solidFill>
                <a:srgbClr val="FFFFFF"/>
              </a:solidFill>
            </a:endParaRPr>
          </a:p>
        </p:txBody>
      </p:sp>
      <p:sp>
        <p:nvSpPr>
          <p:cNvPr id="6" name="Footer Placeholder 5"/>
          <p:cNvSpPr>
            <a:spLocks noGrp="1"/>
          </p:cNvSpPr>
          <p:nvPr>
            <p:ph type="ftr" sz="quarter" idx="11"/>
          </p:nvPr>
        </p:nvSpPr>
        <p:spPr>
          <a:xfrm>
            <a:off x="3797300" y="6248400"/>
            <a:ext cx="2895600" cy="457200"/>
          </a:xfrm>
        </p:spPr>
        <p:txBody>
          <a:bodyPr/>
          <a:lstStyle>
            <a:lvl1pPr>
              <a:defRPr/>
            </a:lvl1pPr>
          </a:lstStyle>
          <a:p>
            <a:pPr>
              <a:defRPr/>
            </a:pPr>
            <a:endParaRPr lang="en-US" altLang="en-US">
              <a:solidFill>
                <a:srgbClr val="FFFFFF"/>
              </a:solidFill>
            </a:endParaRPr>
          </a:p>
        </p:txBody>
      </p:sp>
      <p:sp>
        <p:nvSpPr>
          <p:cNvPr id="7" name="Slide Number Placeholder 6"/>
          <p:cNvSpPr>
            <a:spLocks noGrp="1"/>
          </p:cNvSpPr>
          <p:nvPr>
            <p:ph type="sldNum" sz="quarter" idx="12"/>
          </p:nvPr>
        </p:nvSpPr>
        <p:spPr>
          <a:xfrm>
            <a:off x="7226300" y="6248400"/>
            <a:ext cx="1905000" cy="457200"/>
          </a:xfrm>
        </p:spPr>
        <p:txBody>
          <a:bodyPr/>
          <a:lstStyle>
            <a:lvl1pPr>
              <a:defRPr/>
            </a:lvl1pPr>
          </a:lstStyle>
          <a:p>
            <a:fld id="{A3A8149F-2B2E-4E3E-9C48-F3C9A9FFE27F}" type="slidenum">
              <a:rPr lang="en-US" altLang="en-US">
                <a:solidFill>
                  <a:srgbClr val="FFFFFF"/>
                </a:solidFill>
              </a:rPr>
              <a:pPr/>
              <a:t>‹nº›</a:t>
            </a:fld>
            <a:endParaRPr lang="en-US" altLang="en-US">
              <a:solidFill>
                <a:srgbClr val="FFFFFF"/>
              </a:solidFill>
            </a:endParaRPr>
          </a:p>
        </p:txBody>
      </p:sp>
    </p:spTree>
    <p:extLst>
      <p:ext uri="{BB962C8B-B14F-4D97-AF65-F5344CB8AC3E}">
        <p14:creationId xmlns:p14="http://schemas.microsoft.com/office/powerpoint/2010/main" val="11068527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8763" y="304800"/>
            <a:ext cx="756443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479550" y="1981200"/>
            <a:ext cx="3736975" cy="4114800"/>
          </a:xfrm>
        </p:spPr>
        <p:txBody>
          <a:bodyPr/>
          <a:lstStyle/>
          <a:p>
            <a:pPr lvl="0"/>
            <a:endParaRPr lang="en-US" noProof="0"/>
          </a:p>
        </p:txBody>
      </p:sp>
      <p:sp>
        <p:nvSpPr>
          <p:cNvPr id="4" name="Text Placeholder 3"/>
          <p:cNvSpPr>
            <a:spLocks noGrp="1"/>
          </p:cNvSpPr>
          <p:nvPr>
            <p:ph type="body" sz="half" idx="2"/>
          </p:nvPr>
        </p:nvSpPr>
        <p:spPr>
          <a:xfrm>
            <a:off x="5368925" y="1981200"/>
            <a:ext cx="37369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481138" y="6248400"/>
            <a:ext cx="1782762" cy="457200"/>
          </a:xfrm>
        </p:spPr>
        <p:txBody>
          <a:bodyPr/>
          <a:lstStyle>
            <a:lvl1pPr>
              <a:defRPr/>
            </a:lvl1pPr>
          </a:lstStyle>
          <a:p>
            <a:pPr>
              <a:defRPr/>
            </a:pPr>
            <a:endParaRPr lang="en-US" altLang="en-US">
              <a:solidFill>
                <a:srgbClr val="FFFFFF"/>
              </a:solidFill>
            </a:endParaRPr>
          </a:p>
        </p:txBody>
      </p:sp>
      <p:sp>
        <p:nvSpPr>
          <p:cNvPr id="6" name="Footer Placeholder 5"/>
          <p:cNvSpPr>
            <a:spLocks noGrp="1"/>
          </p:cNvSpPr>
          <p:nvPr>
            <p:ph type="ftr" sz="quarter" idx="11"/>
          </p:nvPr>
        </p:nvSpPr>
        <p:spPr>
          <a:xfrm>
            <a:off x="3797300" y="6248400"/>
            <a:ext cx="2895600" cy="457200"/>
          </a:xfrm>
        </p:spPr>
        <p:txBody>
          <a:bodyPr/>
          <a:lstStyle>
            <a:lvl1pPr>
              <a:defRPr/>
            </a:lvl1pPr>
          </a:lstStyle>
          <a:p>
            <a:pPr>
              <a:defRPr/>
            </a:pPr>
            <a:endParaRPr lang="en-US" altLang="en-US">
              <a:solidFill>
                <a:srgbClr val="FFFFFF"/>
              </a:solidFill>
            </a:endParaRPr>
          </a:p>
        </p:txBody>
      </p:sp>
      <p:sp>
        <p:nvSpPr>
          <p:cNvPr id="7" name="Slide Number Placeholder 6"/>
          <p:cNvSpPr>
            <a:spLocks noGrp="1"/>
          </p:cNvSpPr>
          <p:nvPr>
            <p:ph type="sldNum" sz="quarter" idx="12"/>
          </p:nvPr>
        </p:nvSpPr>
        <p:spPr>
          <a:xfrm>
            <a:off x="7226300" y="6248400"/>
            <a:ext cx="1905000" cy="457200"/>
          </a:xfrm>
        </p:spPr>
        <p:txBody>
          <a:bodyPr/>
          <a:lstStyle>
            <a:lvl1pPr>
              <a:defRPr/>
            </a:lvl1pPr>
          </a:lstStyle>
          <a:p>
            <a:fld id="{5C5D8954-8853-4705-BD66-71F906DAEB06}" type="slidenum">
              <a:rPr lang="en-US" altLang="en-US">
                <a:solidFill>
                  <a:srgbClr val="FFFFFF"/>
                </a:solidFill>
              </a:rPr>
              <a:pPr/>
              <a:t>‹nº›</a:t>
            </a:fld>
            <a:endParaRPr lang="en-US" altLang="en-US">
              <a:solidFill>
                <a:srgbClr val="FFFFFF"/>
              </a:solidFill>
            </a:endParaRPr>
          </a:p>
        </p:txBody>
      </p:sp>
    </p:spTree>
    <p:extLst>
      <p:ext uri="{BB962C8B-B14F-4D97-AF65-F5344CB8AC3E}">
        <p14:creationId xmlns:p14="http://schemas.microsoft.com/office/powerpoint/2010/main" val="38304404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endParaRPr lang="en-US" alt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0A7717AE-075C-4E05-9620-EC5D112BB27E}"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8393162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US" alt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D38492D5-AE5F-4821-8300-019219A9F455}"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38345026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endParaRPr lang="en-US" alt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D17F1A19-AA3C-4BA3-9700-EDBC15DF2C73}"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18775657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a:defRPr/>
            </a:lvl1pPr>
          </a:lstStyle>
          <a:p>
            <a:endParaRPr lang="en-US" altLang="pt-BR">
              <a:solidFill>
                <a:srgbClr val="000000"/>
              </a:solidFill>
            </a:endParaRPr>
          </a:p>
        </p:txBody>
      </p:sp>
      <p:sp>
        <p:nvSpPr>
          <p:cNvPr id="6" name="Espaço Reservado para Rodapé 5"/>
          <p:cNvSpPr>
            <a:spLocks noGrp="1"/>
          </p:cNvSpPr>
          <p:nvPr>
            <p:ph type="ftr" sz="quarter" idx="11"/>
          </p:nvPr>
        </p:nvSpPr>
        <p:spPr/>
        <p:txBody>
          <a:bodyPr/>
          <a:lstStyle>
            <a:lvl1pPr>
              <a:defRPr/>
            </a:lvl1pPr>
          </a:lstStyle>
          <a:p>
            <a:endParaRPr lang="en-US" altLang="pt-BR">
              <a:solidFill>
                <a:srgbClr val="000000"/>
              </a:solidFill>
            </a:endParaRPr>
          </a:p>
        </p:txBody>
      </p:sp>
      <p:sp>
        <p:nvSpPr>
          <p:cNvPr id="7" name="Espaço Reservado para Número de Slide 6"/>
          <p:cNvSpPr>
            <a:spLocks noGrp="1"/>
          </p:cNvSpPr>
          <p:nvPr>
            <p:ph type="sldNum" sz="quarter" idx="12"/>
          </p:nvPr>
        </p:nvSpPr>
        <p:spPr/>
        <p:txBody>
          <a:bodyPr/>
          <a:lstStyle>
            <a:lvl1pPr>
              <a:defRPr/>
            </a:lvl1pPr>
          </a:lstStyle>
          <a:p>
            <a:fld id="{80173B54-CE8E-4073-8C36-9CBCD0D7F839}"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2432804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a:defRPr/>
            </a:lvl1pPr>
          </a:lstStyle>
          <a:p>
            <a:endParaRPr lang="en-US" altLang="pt-BR">
              <a:solidFill>
                <a:srgbClr val="000000"/>
              </a:solidFill>
            </a:endParaRPr>
          </a:p>
        </p:txBody>
      </p:sp>
      <p:sp>
        <p:nvSpPr>
          <p:cNvPr id="8" name="Espaço Reservado para Rodapé 7"/>
          <p:cNvSpPr>
            <a:spLocks noGrp="1"/>
          </p:cNvSpPr>
          <p:nvPr>
            <p:ph type="ftr" sz="quarter" idx="11"/>
          </p:nvPr>
        </p:nvSpPr>
        <p:spPr/>
        <p:txBody>
          <a:bodyPr/>
          <a:lstStyle>
            <a:lvl1pPr>
              <a:defRPr/>
            </a:lvl1pPr>
          </a:lstStyle>
          <a:p>
            <a:endParaRPr lang="en-US" altLang="pt-BR">
              <a:solidFill>
                <a:srgbClr val="000000"/>
              </a:solidFill>
            </a:endParaRPr>
          </a:p>
        </p:txBody>
      </p:sp>
      <p:sp>
        <p:nvSpPr>
          <p:cNvPr id="9" name="Espaço Reservado para Número de Slide 8"/>
          <p:cNvSpPr>
            <a:spLocks noGrp="1"/>
          </p:cNvSpPr>
          <p:nvPr>
            <p:ph type="sldNum" sz="quarter" idx="12"/>
          </p:nvPr>
        </p:nvSpPr>
        <p:spPr/>
        <p:txBody>
          <a:bodyPr/>
          <a:lstStyle>
            <a:lvl1pPr>
              <a:defRPr/>
            </a:lvl1pPr>
          </a:lstStyle>
          <a:p>
            <a:fld id="{D78116F1-9EE4-43AD-8139-355CFD49F945}"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40721317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lvl1pPr>
              <a:defRPr/>
            </a:lvl1pPr>
          </a:lstStyle>
          <a:p>
            <a:endParaRPr lang="en-US" altLang="pt-BR">
              <a:solidFill>
                <a:srgbClr val="000000"/>
              </a:solidFill>
            </a:endParaRPr>
          </a:p>
        </p:txBody>
      </p:sp>
      <p:sp>
        <p:nvSpPr>
          <p:cNvPr id="4" name="Espaço Reservado para Rodapé 3"/>
          <p:cNvSpPr>
            <a:spLocks noGrp="1"/>
          </p:cNvSpPr>
          <p:nvPr>
            <p:ph type="ftr" sz="quarter" idx="11"/>
          </p:nvPr>
        </p:nvSpPr>
        <p:spPr/>
        <p:txBody>
          <a:bodyPr/>
          <a:lstStyle>
            <a:lvl1pPr>
              <a:defRPr/>
            </a:lvl1pPr>
          </a:lstStyle>
          <a:p>
            <a:endParaRPr lang="en-US" altLang="pt-BR">
              <a:solidFill>
                <a:srgbClr val="000000"/>
              </a:solidFill>
            </a:endParaRPr>
          </a:p>
        </p:txBody>
      </p:sp>
      <p:sp>
        <p:nvSpPr>
          <p:cNvPr id="5" name="Espaço Reservado para Número de Slide 4"/>
          <p:cNvSpPr>
            <a:spLocks noGrp="1"/>
          </p:cNvSpPr>
          <p:nvPr>
            <p:ph type="sldNum" sz="quarter" idx="12"/>
          </p:nvPr>
        </p:nvSpPr>
        <p:spPr/>
        <p:txBody>
          <a:bodyPr/>
          <a:lstStyle>
            <a:lvl1pPr>
              <a:defRPr/>
            </a:lvl1pPr>
          </a:lstStyle>
          <a:p>
            <a:fld id="{2A0CE89B-21D2-4F0D-8990-5B674342CD6B}"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8034120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en-US" altLang="pt-BR">
              <a:solidFill>
                <a:srgbClr val="000000"/>
              </a:solidFill>
            </a:endParaRPr>
          </a:p>
        </p:txBody>
      </p:sp>
      <p:sp>
        <p:nvSpPr>
          <p:cNvPr id="3" name="Espaço Reservado para Rodapé 2"/>
          <p:cNvSpPr>
            <a:spLocks noGrp="1"/>
          </p:cNvSpPr>
          <p:nvPr>
            <p:ph type="ftr" sz="quarter" idx="11"/>
          </p:nvPr>
        </p:nvSpPr>
        <p:spPr/>
        <p:txBody>
          <a:bodyPr/>
          <a:lstStyle>
            <a:lvl1pPr>
              <a:defRPr/>
            </a:lvl1pPr>
          </a:lstStyle>
          <a:p>
            <a:endParaRPr lang="en-US" altLang="pt-BR">
              <a:solidFill>
                <a:srgbClr val="000000"/>
              </a:solidFill>
            </a:endParaRPr>
          </a:p>
        </p:txBody>
      </p:sp>
      <p:sp>
        <p:nvSpPr>
          <p:cNvPr id="4" name="Espaço Reservado para Número de Slide 3"/>
          <p:cNvSpPr>
            <a:spLocks noGrp="1"/>
          </p:cNvSpPr>
          <p:nvPr>
            <p:ph type="sldNum" sz="quarter" idx="12"/>
          </p:nvPr>
        </p:nvSpPr>
        <p:spPr/>
        <p:txBody>
          <a:bodyPr/>
          <a:lstStyle>
            <a:lvl1pPr>
              <a:defRPr/>
            </a:lvl1pPr>
          </a:lstStyle>
          <a:p>
            <a:fld id="{AE5F83C6-7C32-4A19-BF4A-E83BDD3C91BE}"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28289832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en-US" altLang="pt-BR">
              <a:solidFill>
                <a:srgbClr val="000000"/>
              </a:solidFill>
            </a:endParaRPr>
          </a:p>
        </p:txBody>
      </p:sp>
      <p:sp>
        <p:nvSpPr>
          <p:cNvPr id="6" name="Espaço Reservado para Rodapé 5"/>
          <p:cNvSpPr>
            <a:spLocks noGrp="1"/>
          </p:cNvSpPr>
          <p:nvPr>
            <p:ph type="ftr" sz="quarter" idx="11"/>
          </p:nvPr>
        </p:nvSpPr>
        <p:spPr/>
        <p:txBody>
          <a:bodyPr/>
          <a:lstStyle>
            <a:lvl1pPr>
              <a:defRPr/>
            </a:lvl1pPr>
          </a:lstStyle>
          <a:p>
            <a:endParaRPr lang="en-US" altLang="pt-BR">
              <a:solidFill>
                <a:srgbClr val="000000"/>
              </a:solidFill>
            </a:endParaRPr>
          </a:p>
        </p:txBody>
      </p:sp>
      <p:sp>
        <p:nvSpPr>
          <p:cNvPr id="7" name="Espaço Reservado para Número de Slide 6"/>
          <p:cNvSpPr>
            <a:spLocks noGrp="1"/>
          </p:cNvSpPr>
          <p:nvPr>
            <p:ph type="sldNum" sz="quarter" idx="12"/>
          </p:nvPr>
        </p:nvSpPr>
        <p:spPr/>
        <p:txBody>
          <a:bodyPr/>
          <a:lstStyle>
            <a:lvl1pPr>
              <a:defRPr/>
            </a:lvl1pPr>
          </a:lstStyle>
          <a:p>
            <a:fld id="{08C03C94-6E12-4BAE-B03E-9BE1DDEB0119}"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1868685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5C4BDC-8305-4D64-8CCB-79CFE00F9D80}"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en-US" altLang="pt-BR">
              <a:solidFill>
                <a:srgbClr val="000000"/>
              </a:solidFill>
            </a:endParaRPr>
          </a:p>
        </p:txBody>
      </p:sp>
      <p:sp>
        <p:nvSpPr>
          <p:cNvPr id="6" name="Espaço Reservado para Rodapé 5"/>
          <p:cNvSpPr>
            <a:spLocks noGrp="1"/>
          </p:cNvSpPr>
          <p:nvPr>
            <p:ph type="ftr" sz="quarter" idx="11"/>
          </p:nvPr>
        </p:nvSpPr>
        <p:spPr/>
        <p:txBody>
          <a:bodyPr/>
          <a:lstStyle>
            <a:lvl1pPr>
              <a:defRPr/>
            </a:lvl1pPr>
          </a:lstStyle>
          <a:p>
            <a:endParaRPr lang="en-US" altLang="pt-BR">
              <a:solidFill>
                <a:srgbClr val="000000"/>
              </a:solidFill>
            </a:endParaRPr>
          </a:p>
        </p:txBody>
      </p:sp>
      <p:sp>
        <p:nvSpPr>
          <p:cNvPr id="7" name="Espaço Reservado para Número de Slide 6"/>
          <p:cNvSpPr>
            <a:spLocks noGrp="1"/>
          </p:cNvSpPr>
          <p:nvPr>
            <p:ph type="sldNum" sz="quarter" idx="12"/>
          </p:nvPr>
        </p:nvSpPr>
        <p:spPr/>
        <p:txBody>
          <a:bodyPr/>
          <a:lstStyle>
            <a:lvl1pPr>
              <a:defRPr/>
            </a:lvl1pPr>
          </a:lstStyle>
          <a:p>
            <a:fld id="{9F125809-8021-4C8A-BD99-2CD534697447}"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9513808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US" alt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3D9DF67C-4ED9-4F9A-817A-5D5F651A0242}"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8547980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US" alt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27CB37F6-1CC6-4644-8061-27A8E38BE8CE}"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30564400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685800" y="6248400"/>
            <a:ext cx="1905000" cy="457200"/>
          </a:xfrm>
        </p:spPr>
        <p:txBody>
          <a:bodyPr/>
          <a:lstStyle>
            <a:lvl1pPr>
              <a:defRPr/>
            </a:lvl1pPr>
          </a:lstStyle>
          <a:p>
            <a:endParaRPr lang="en-US" altLang="pt-BR">
              <a:solidFill>
                <a:srgbClr val="000000"/>
              </a:solidFill>
            </a:endParaRPr>
          </a:p>
        </p:txBody>
      </p:sp>
      <p:sp>
        <p:nvSpPr>
          <p:cNvPr id="4" name="Espaço Reservado para Rodapé 3"/>
          <p:cNvSpPr>
            <a:spLocks noGrp="1"/>
          </p:cNvSpPr>
          <p:nvPr>
            <p:ph type="ftr" sz="quarter" idx="11"/>
          </p:nvPr>
        </p:nvSpPr>
        <p:spPr>
          <a:xfrm>
            <a:off x="3124200" y="6248400"/>
            <a:ext cx="2895600" cy="457200"/>
          </a:xfrm>
        </p:spPr>
        <p:txBody>
          <a:bodyPr/>
          <a:lstStyle>
            <a:lvl1pPr>
              <a:defRPr/>
            </a:lvl1pPr>
          </a:lstStyle>
          <a:p>
            <a:endParaRPr lang="en-US" altLang="pt-BR">
              <a:solidFill>
                <a:srgbClr val="000000"/>
              </a:solidFill>
            </a:endParaRPr>
          </a:p>
        </p:txBody>
      </p:sp>
      <p:sp>
        <p:nvSpPr>
          <p:cNvPr id="5" name="Espaço Reservado para Número de Slide 4"/>
          <p:cNvSpPr>
            <a:spLocks noGrp="1"/>
          </p:cNvSpPr>
          <p:nvPr>
            <p:ph type="sldNum" sz="quarter" idx="12"/>
          </p:nvPr>
        </p:nvSpPr>
        <p:spPr>
          <a:xfrm>
            <a:off x="6553200" y="6248400"/>
            <a:ext cx="1905000" cy="457200"/>
          </a:xfrm>
        </p:spPr>
        <p:txBody>
          <a:bodyPr/>
          <a:lstStyle>
            <a:lvl1pPr>
              <a:defRPr/>
            </a:lvl1pPr>
          </a:lstStyle>
          <a:p>
            <a:fld id="{76125880-2945-40FF-B859-EF35AC700CA7}"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35658424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85800" y="609600"/>
            <a:ext cx="7772400" cy="54864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685800" y="6248400"/>
            <a:ext cx="1905000" cy="457200"/>
          </a:xfrm>
        </p:spPr>
        <p:txBody>
          <a:bodyPr/>
          <a:lstStyle>
            <a:lvl1pPr>
              <a:defRPr/>
            </a:lvl1pPr>
          </a:lstStyle>
          <a:p>
            <a:endParaRPr lang="en-US" altLang="pt-BR">
              <a:solidFill>
                <a:srgbClr val="000000"/>
              </a:solidFill>
            </a:endParaRPr>
          </a:p>
        </p:txBody>
      </p:sp>
      <p:sp>
        <p:nvSpPr>
          <p:cNvPr id="4" name="Espaço Reservado para Rodapé 3"/>
          <p:cNvSpPr>
            <a:spLocks noGrp="1"/>
          </p:cNvSpPr>
          <p:nvPr>
            <p:ph type="ftr" sz="quarter" idx="11"/>
          </p:nvPr>
        </p:nvSpPr>
        <p:spPr>
          <a:xfrm>
            <a:off x="3124200" y="6248400"/>
            <a:ext cx="2895600" cy="457200"/>
          </a:xfrm>
        </p:spPr>
        <p:txBody>
          <a:bodyPr/>
          <a:lstStyle>
            <a:lvl1pPr>
              <a:defRPr/>
            </a:lvl1pPr>
          </a:lstStyle>
          <a:p>
            <a:endParaRPr lang="en-US" altLang="pt-BR">
              <a:solidFill>
                <a:srgbClr val="000000"/>
              </a:solidFill>
            </a:endParaRPr>
          </a:p>
        </p:txBody>
      </p:sp>
      <p:sp>
        <p:nvSpPr>
          <p:cNvPr id="5" name="Espaço Reservado para Número de Slide 4"/>
          <p:cNvSpPr>
            <a:spLocks noGrp="1"/>
          </p:cNvSpPr>
          <p:nvPr>
            <p:ph type="sldNum" sz="quarter" idx="12"/>
          </p:nvPr>
        </p:nvSpPr>
        <p:spPr>
          <a:xfrm>
            <a:off x="6553200" y="6248400"/>
            <a:ext cx="1905000" cy="457200"/>
          </a:xfrm>
        </p:spPr>
        <p:txBody>
          <a:bodyPr/>
          <a:lstStyle>
            <a:lvl1pPr>
              <a:defRPr/>
            </a:lvl1pPr>
          </a:lstStyle>
          <a:p>
            <a:fld id="{11CE6251-DFFC-4B75-9B0E-EF53506FC11E}"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37901102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endParaRPr lang="en-US" alt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0A7717AE-075C-4E05-9620-EC5D112BB27E}"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38172808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US" alt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D38492D5-AE5F-4821-8300-019219A9F455}"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7239534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endParaRPr lang="en-US" alt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D17F1A19-AA3C-4BA3-9700-EDBC15DF2C73}"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1393148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a:defRPr/>
            </a:lvl1pPr>
          </a:lstStyle>
          <a:p>
            <a:endParaRPr lang="en-US" altLang="pt-BR">
              <a:solidFill>
                <a:srgbClr val="000000"/>
              </a:solidFill>
            </a:endParaRPr>
          </a:p>
        </p:txBody>
      </p:sp>
      <p:sp>
        <p:nvSpPr>
          <p:cNvPr id="6" name="Espaço Reservado para Rodapé 5"/>
          <p:cNvSpPr>
            <a:spLocks noGrp="1"/>
          </p:cNvSpPr>
          <p:nvPr>
            <p:ph type="ftr" sz="quarter" idx="11"/>
          </p:nvPr>
        </p:nvSpPr>
        <p:spPr/>
        <p:txBody>
          <a:bodyPr/>
          <a:lstStyle>
            <a:lvl1pPr>
              <a:defRPr/>
            </a:lvl1pPr>
          </a:lstStyle>
          <a:p>
            <a:endParaRPr lang="en-US" altLang="pt-BR">
              <a:solidFill>
                <a:srgbClr val="000000"/>
              </a:solidFill>
            </a:endParaRPr>
          </a:p>
        </p:txBody>
      </p:sp>
      <p:sp>
        <p:nvSpPr>
          <p:cNvPr id="7" name="Espaço Reservado para Número de Slide 6"/>
          <p:cNvSpPr>
            <a:spLocks noGrp="1"/>
          </p:cNvSpPr>
          <p:nvPr>
            <p:ph type="sldNum" sz="quarter" idx="12"/>
          </p:nvPr>
        </p:nvSpPr>
        <p:spPr/>
        <p:txBody>
          <a:bodyPr/>
          <a:lstStyle>
            <a:lvl1pPr>
              <a:defRPr/>
            </a:lvl1pPr>
          </a:lstStyle>
          <a:p>
            <a:fld id="{80173B54-CE8E-4073-8C36-9CBCD0D7F839}"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1501997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a:defRPr/>
            </a:lvl1pPr>
          </a:lstStyle>
          <a:p>
            <a:endParaRPr lang="en-US" altLang="pt-BR">
              <a:solidFill>
                <a:srgbClr val="000000"/>
              </a:solidFill>
            </a:endParaRPr>
          </a:p>
        </p:txBody>
      </p:sp>
      <p:sp>
        <p:nvSpPr>
          <p:cNvPr id="8" name="Espaço Reservado para Rodapé 7"/>
          <p:cNvSpPr>
            <a:spLocks noGrp="1"/>
          </p:cNvSpPr>
          <p:nvPr>
            <p:ph type="ftr" sz="quarter" idx="11"/>
          </p:nvPr>
        </p:nvSpPr>
        <p:spPr/>
        <p:txBody>
          <a:bodyPr/>
          <a:lstStyle>
            <a:lvl1pPr>
              <a:defRPr/>
            </a:lvl1pPr>
          </a:lstStyle>
          <a:p>
            <a:endParaRPr lang="en-US" altLang="pt-BR">
              <a:solidFill>
                <a:srgbClr val="000000"/>
              </a:solidFill>
            </a:endParaRPr>
          </a:p>
        </p:txBody>
      </p:sp>
      <p:sp>
        <p:nvSpPr>
          <p:cNvPr id="9" name="Espaço Reservado para Número de Slide 8"/>
          <p:cNvSpPr>
            <a:spLocks noGrp="1"/>
          </p:cNvSpPr>
          <p:nvPr>
            <p:ph type="sldNum" sz="quarter" idx="12"/>
          </p:nvPr>
        </p:nvSpPr>
        <p:spPr/>
        <p:txBody>
          <a:bodyPr/>
          <a:lstStyle>
            <a:lvl1pPr>
              <a:defRPr/>
            </a:lvl1pPr>
          </a:lstStyle>
          <a:p>
            <a:fld id="{D78116F1-9EE4-43AD-8139-355CFD49F945}"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2422474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FCC165-0709-4017-8205-8C0429F3684D}"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lvl1pPr>
              <a:defRPr/>
            </a:lvl1pPr>
          </a:lstStyle>
          <a:p>
            <a:endParaRPr lang="en-US" altLang="pt-BR">
              <a:solidFill>
                <a:srgbClr val="000000"/>
              </a:solidFill>
            </a:endParaRPr>
          </a:p>
        </p:txBody>
      </p:sp>
      <p:sp>
        <p:nvSpPr>
          <p:cNvPr id="4" name="Espaço Reservado para Rodapé 3"/>
          <p:cNvSpPr>
            <a:spLocks noGrp="1"/>
          </p:cNvSpPr>
          <p:nvPr>
            <p:ph type="ftr" sz="quarter" idx="11"/>
          </p:nvPr>
        </p:nvSpPr>
        <p:spPr/>
        <p:txBody>
          <a:bodyPr/>
          <a:lstStyle>
            <a:lvl1pPr>
              <a:defRPr/>
            </a:lvl1pPr>
          </a:lstStyle>
          <a:p>
            <a:endParaRPr lang="en-US" altLang="pt-BR">
              <a:solidFill>
                <a:srgbClr val="000000"/>
              </a:solidFill>
            </a:endParaRPr>
          </a:p>
        </p:txBody>
      </p:sp>
      <p:sp>
        <p:nvSpPr>
          <p:cNvPr id="5" name="Espaço Reservado para Número de Slide 4"/>
          <p:cNvSpPr>
            <a:spLocks noGrp="1"/>
          </p:cNvSpPr>
          <p:nvPr>
            <p:ph type="sldNum" sz="quarter" idx="12"/>
          </p:nvPr>
        </p:nvSpPr>
        <p:spPr/>
        <p:txBody>
          <a:bodyPr/>
          <a:lstStyle>
            <a:lvl1pPr>
              <a:defRPr/>
            </a:lvl1pPr>
          </a:lstStyle>
          <a:p>
            <a:fld id="{2A0CE89B-21D2-4F0D-8990-5B674342CD6B}"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11531153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en-US" altLang="pt-BR">
              <a:solidFill>
                <a:srgbClr val="000000"/>
              </a:solidFill>
            </a:endParaRPr>
          </a:p>
        </p:txBody>
      </p:sp>
      <p:sp>
        <p:nvSpPr>
          <p:cNvPr id="3" name="Espaço Reservado para Rodapé 2"/>
          <p:cNvSpPr>
            <a:spLocks noGrp="1"/>
          </p:cNvSpPr>
          <p:nvPr>
            <p:ph type="ftr" sz="quarter" idx="11"/>
          </p:nvPr>
        </p:nvSpPr>
        <p:spPr/>
        <p:txBody>
          <a:bodyPr/>
          <a:lstStyle>
            <a:lvl1pPr>
              <a:defRPr/>
            </a:lvl1pPr>
          </a:lstStyle>
          <a:p>
            <a:endParaRPr lang="en-US" altLang="pt-BR">
              <a:solidFill>
                <a:srgbClr val="000000"/>
              </a:solidFill>
            </a:endParaRPr>
          </a:p>
        </p:txBody>
      </p:sp>
      <p:sp>
        <p:nvSpPr>
          <p:cNvPr id="4" name="Espaço Reservado para Número de Slide 3"/>
          <p:cNvSpPr>
            <a:spLocks noGrp="1"/>
          </p:cNvSpPr>
          <p:nvPr>
            <p:ph type="sldNum" sz="quarter" idx="12"/>
          </p:nvPr>
        </p:nvSpPr>
        <p:spPr/>
        <p:txBody>
          <a:bodyPr/>
          <a:lstStyle>
            <a:lvl1pPr>
              <a:defRPr/>
            </a:lvl1pPr>
          </a:lstStyle>
          <a:p>
            <a:fld id="{AE5F83C6-7C32-4A19-BF4A-E83BDD3C91BE}"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39110555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en-US" altLang="pt-BR">
              <a:solidFill>
                <a:srgbClr val="000000"/>
              </a:solidFill>
            </a:endParaRPr>
          </a:p>
        </p:txBody>
      </p:sp>
      <p:sp>
        <p:nvSpPr>
          <p:cNvPr id="6" name="Espaço Reservado para Rodapé 5"/>
          <p:cNvSpPr>
            <a:spLocks noGrp="1"/>
          </p:cNvSpPr>
          <p:nvPr>
            <p:ph type="ftr" sz="quarter" idx="11"/>
          </p:nvPr>
        </p:nvSpPr>
        <p:spPr/>
        <p:txBody>
          <a:bodyPr/>
          <a:lstStyle>
            <a:lvl1pPr>
              <a:defRPr/>
            </a:lvl1pPr>
          </a:lstStyle>
          <a:p>
            <a:endParaRPr lang="en-US" altLang="pt-BR">
              <a:solidFill>
                <a:srgbClr val="000000"/>
              </a:solidFill>
            </a:endParaRPr>
          </a:p>
        </p:txBody>
      </p:sp>
      <p:sp>
        <p:nvSpPr>
          <p:cNvPr id="7" name="Espaço Reservado para Número de Slide 6"/>
          <p:cNvSpPr>
            <a:spLocks noGrp="1"/>
          </p:cNvSpPr>
          <p:nvPr>
            <p:ph type="sldNum" sz="quarter" idx="12"/>
          </p:nvPr>
        </p:nvSpPr>
        <p:spPr/>
        <p:txBody>
          <a:bodyPr/>
          <a:lstStyle>
            <a:lvl1pPr>
              <a:defRPr/>
            </a:lvl1pPr>
          </a:lstStyle>
          <a:p>
            <a:fld id="{08C03C94-6E12-4BAE-B03E-9BE1DDEB0119}"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470330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en-US" altLang="pt-BR">
              <a:solidFill>
                <a:srgbClr val="000000"/>
              </a:solidFill>
            </a:endParaRPr>
          </a:p>
        </p:txBody>
      </p:sp>
      <p:sp>
        <p:nvSpPr>
          <p:cNvPr id="6" name="Espaço Reservado para Rodapé 5"/>
          <p:cNvSpPr>
            <a:spLocks noGrp="1"/>
          </p:cNvSpPr>
          <p:nvPr>
            <p:ph type="ftr" sz="quarter" idx="11"/>
          </p:nvPr>
        </p:nvSpPr>
        <p:spPr/>
        <p:txBody>
          <a:bodyPr/>
          <a:lstStyle>
            <a:lvl1pPr>
              <a:defRPr/>
            </a:lvl1pPr>
          </a:lstStyle>
          <a:p>
            <a:endParaRPr lang="en-US" altLang="pt-BR">
              <a:solidFill>
                <a:srgbClr val="000000"/>
              </a:solidFill>
            </a:endParaRPr>
          </a:p>
        </p:txBody>
      </p:sp>
      <p:sp>
        <p:nvSpPr>
          <p:cNvPr id="7" name="Espaço Reservado para Número de Slide 6"/>
          <p:cNvSpPr>
            <a:spLocks noGrp="1"/>
          </p:cNvSpPr>
          <p:nvPr>
            <p:ph type="sldNum" sz="quarter" idx="12"/>
          </p:nvPr>
        </p:nvSpPr>
        <p:spPr/>
        <p:txBody>
          <a:bodyPr/>
          <a:lstStyle>
            <a:lvl1pPr>
              <a:defRPr/>
            </a:lvl1pPr>
          </a:lstStyle>
          <a:p>
            <a:fld id="{9F125809-8021-4C8A-BD99-2CD534697447}"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38863626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US" alt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3D9DF67C-4ED9-4F9A-817A-5D5F651A0242}"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13994744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US" alt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27CB37F6-1CC6-4644-8061-27A8E38BE8CE}"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36192847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685800" y="6248400"/>
            <a:ext cx="1905000" cy="457200"/>
          </a:xfrm>
        </p:spPr>
        <p:txBody>
          <a:bodyPr/>
          <a:lstStyle>
            <a:lvl1pPr>
              <a:defRPr/>
            </a:lvl1pPr>
          </a:lstStyle>
          <a:p>
            <a:endParaRPr lang="en-US" altLang="pt-BR">
              <a:solidFill>
                <a:srgbClr val="000000"/>
              </a:solidFill>
            </a:endParaRPr>
          </a:p>
        </p:txBody>
      </p:sp>
      <p:sp>
        <p:nvSpPr>
          <p:cNvPr id="4" name="Espaço Reservado para Rodapé 3"/>
          <p:cNvSpPr>
            <a:spLocks noGrp="1"/>
          </p:cNvSpPr>
          <p:nvPr>
            <p:ph type="ftr" sz="quarter" idx="11"/>
          </p:nvPr>
        </p:nvSpPr>
        <p:spPr>
          <a:xfrm>
            <a:off x="3124200" y="6248400"/>
            <a:ext cx="2895600" cy="457200"/>
          </a:xfrm>
        </p:spPr>
        <p:txBody>
          <a:bodyPr/>
          <a:lstStyle>
            <a:lvl1pPr>
              <a:defRPr/>
            </a:lvl1pPr>
          </a:lstStyle>
          <a:p>
            <a:endParaRPr lang="en-US" altLang="pt-BR">
              <a:solidFill>
                <a:srgbClr val="000000"/>
              </a:solidFill>
            </a:endParaRPr>
          </a:p>
        </p:txBody>
      </p:sp>
      <p:sp>
        <p:nvSpPr>
          <p:cNvPr id="5" name="Espaço Reservado para Número de Slide 4"/>
          <p:cNvSpPr>
            <a:spLocks noGrp="1"/>
          </p:cNvSpPr>
          <p:nvPr>
            <p:ph type="sldNum" sz="quarter" idx="12"/>
          </p:nvPr>
        </p:nvSpPr>
        <p:spPr>
          <a:xfrm>
            <a:off x="6553200" y="6248400"/>
            <a:ext cx="1905000" cy="457200"/>
          </a:xfrm>
        </p:spPr>
        <p:txBody>
          <a:bodyPr/>
          <a:lstStyle>
            <a:lvl1pPr>
              <a:defRPr/>
            </a:lvl1pPr>
          </a:lstStyle>
          <a:p>
            <a:fld id="{76125880-2945-40FF-B859-EF35AC700CA7}"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1869166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85800" y="609600"/>
            <a:ext cx="7772400" cy="54864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685800" y="6248400"/>
            <a:ext cx="1905000" cy="457200"/>
          </a:xfrm>
        </p:spPr>
        <p:txBody>
          <a:bodyPr/>
          <a:lstStyle>
            <a:lvl1pPr>
              <a:defRPr/>
            </a:lvl1pPr>
          </a:lstStyle>
          <a:p>
            <a:endParaRPr lang="en-US" altLang="pt-BR">
              <a:solidFill>
                <a:srgbClr val="000000"/>
              </a:solidFill>
            </a:endParaRPr>
          </a:p>
        </p:txBody>
      </p:sp>
      <p:sp>
        <p:nvSpPr>
          <p:cNvPr id="4" name="Espaço Reservado para Rodapé 3"/>
          <p:cNvSpPr>
            <a:spLocks noGrp="1"/>
          </p:cNvSpPr>
          <p:nvPr>
            <p:ph type="ftr" sz="quarter" idx="11"/>
          </p:nvPr>
        </p:nvSpPr>
        <p:spPr>
          <a:xfrm>
            <a:off x="3124200" y="6248400"/>
            <a:ext cx="2895600" cy="457200"/>
          </a:xfrm>
        </p:spPr>
        <p:txBody>
          <a:bodyPr/>
          <a:lstStyle>
            <a:lvl1pPr>
              <a:defRPr/>
            </a:lvl1pPr>
          </a:lstStyle>
          <a:p>
            <a:endParaRPr lang="en-US" altLang="pt-BR">
              <a:solidFill>
                <a:srgbClr val="000000"/>
              </a:solidFill>
            </a:endParaRPr>
          </a:p>
        </p:txBody>
      </p:sp>
      <p:sp>
        <p:nvSpPr>
          <p:cNvPr id="5" name="Espaço Reservado para Número de Slide 4"/>
          <p:cNvSpPr>
            <a:spLocks noGrp="1"/>
          </p:cNvSpPr>
          <p:nvPr>
            <p:ph type="sldNum" sz="quarter" idx="12"/>
          </p:nvPr>
        </p:nvSpPr>
        <p:spPr>
          <a:xfrm>
            <a:off x="6553200" y="6248400"/>
            <a:ext cx="1905000" cy="457200"/>
          </a:xfrm>
        </p:spPr>
        <p:txBody>
          <a:bodyPr/>
          <a:lstStyle>
            <a:lvl1pPr>
              <a:defRPr/>
            </a:lvl1pPr>
          </a:lstStyle>
          <a:p>
            <a:fld id="{11CE6251-DFFC-4B75-9B0E-EF53506FC11E}"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20372816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endParaRPr lang="en-US" alt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0A7717AE-075C-4E05-9620-EC5D112BB27E}"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26291567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US" alt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D38492D5-AE5F-4821-8300-019219A9F455}"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372597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BF062-740D-4088-84C9-E64053097302}"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endParaRPr lang="en-US" alt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D17F1A19-AA3C-4BA3-9700-EDBC15DF2C73}"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28295926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a:defRPr/>
            </a:lvl1pPr>
          </a:lstStyle>
          <a:p>
            <a:endParaRPr lang="en-US" altLang="pt-BR">
              <a:solidFill>
                <a:srgbClr val="000000"/>
              </a:solidFill>
            </a:endParaRPr>
          </a:p>
        </p:txBody>
      </p:sp>
      <p:sp>
        <p:nvSpPr>
          <p:cNvPr id="6" name="Espaço Reservado para Rodapé 5"/>
          <p:cNvSpPr>
            <a:spLocks noGrp="1"/>
          </p:cNvSpPr>
          <p:nvPr>
            <p:ph type="ftr" sz="quarter" idx="11"/>
          </p:nvPr>
        </p:nvSpPr>
        <p:spPr/>
        <p:txBody>
          <a:bodyPr/>
          <a:lstStyle>
            <a:lvl1pPr>
              <a:defRPr/>
            </a:lvl1pPr>
          </a:lstStyle>
          <a:p>
            <a:endParaRPr lang="en-US" altLang="pt-BR">
              <a:solidFill>
                <a:srgbClr val="000000"/>
              </a:solidFill>
            </a:endParaRPr>
          </a:p>
        </p:txBody>
      </p:sp>
      <p:sp>
        <p:nvSpPr>
          <p:cNvPr id="7" name="Espaço Reservado para Número de Slide 6"/>
          <p:cNvSpPr>
            <a:spLocks noGrp="1"/>
          </p:cNvSpPr>
          <p:nvPr>
            <p:ph type="sldNum" sz="quarter" idx="12"/>
          </p:nvPr>
        </p:nvSpPr>
        <p:spPr/>
        <p:txBody>
          <a:bodyPr/>
          <a:lstStyle>
            <a:lvl1pPr>
              <a:defRPr/>
            </a:lvl1pPr>
          </a:lstStyle>
          <a:p>
            <a:fld id="{80173B54-CE8E-4073-8C36-9CBCD0D7F839}"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20079416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a:defRPr/>
            </a:lvl1pPr>
          </a:lstStyle>
          <a:p>
            <a:endParaRPr lang="en-US" altLang="pt-BR">
              <a:solidFill>
                <a:srgbClr val="000000"/>
              </a:solidFill>
            </a:endParaRPr>
          </a:p>
        </p:txBody>
      </p:sp>
      <p:sp>
        <p:nvSpPr>
          <p:cNvPr id="8" name="Espaço Reservado para Rodapé 7"/>
          <p:cNvSpPr>
            <a:spLocks noGrp="1"/>
          </p:cNvSpPr>
          <p:nvPr>
            <p:ph type="ftr" sz="quarter" idx="11"/>
          </p:nvPr>
        </p:nvSpPr>
        <p:spPr/>
        <p:txBody>
          <a:bodyPr/>
          <a:lstStyle>
            <a:lvl1pPr>
              <a:defRPr/>
            </a:lvl1pPr>
          </a:lstStyle>
          <a:p>
            <a:endParaRPr lang="en-US" altLang="pt-BR">
              <a:solidFill>
                <a:srgbClr val="000000"/>
              </a:solidFill>
            </a:endParaRPr>
          </a:p>
        </p:txBody>
      </p:sp>
      <p:sp>
        <p:nvSpPr>
          <p:cNvPr id="9" name="Espaço Reservado para Número de Slide 8"/>
          <p:cNvSpPr>
            <a:spLocks noGrp="1"/>
          </p:cNvSpPr>
          <p:nvPr>
            <p:ph type="sldNum" sz="quarter" idx="12"/>
          </p:nvPr>
        </p:nvSpPr>
        <p:spPr/>
        <p:txBody>
          <a:bodyPr/>
          <a:lstStyle>
            <a:lvl1pPr>
              <a:defRPr/>
            </a:lvl1pPr>
          </a:lstStyle>
          <a:p>
            <a:fld id="{D78116F1-9EE4-43AD-8139-355CFD49F945}"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32501783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lvl1pPr>
              <a:defRPr/>
            </a:lvl1pPr>
          </a:lstStyle>
          <a:p>
            <a:endParaRPr lang="en-US" altLang="pt-BR">
              <a:solidFill>
                <a:srgbClr val="000000"/>
              </a:solidFill>
            </a:endParaRPr>
          </a:p>
        </p:txBody>
      </p:sp>
      <p:sp>
        <p:nvSpPr>
          <p:cNvPr id="4" name="Espaço Reservado para Rodapé 3"/>
          <p:cNvSpPr>
            <a:spLocks noGrp="1"/>
          </p:cNvSpPr>
          <p:nvPr>
            <p:ph type="ftr" sz="quarter" idx="11"/>
          </p:nvPr>
        </p:nvSpPr>
        <p:spPr/>
        <p:txBody>
          <a:bodyPr/>
          <a:lstStyle>
            <a:lvl1pPr>
              <a:defRPr/>
            </a:lvl1pPr>
          </a:lstStyle>
          <a:p>
            <a:endParaRPr lang="en-US" altLang="pt-BR">
              <a:solidFill>
                <a:srgbClr val="000000"/>
              </a:solidFill>
            </a:endParaRPr>
          </a:p>
        </p:txBody>
      </p:sp>
      <p:sp>
        <p:nvSpPr>
          <p:cNvPr id="5" name="Espaço Reservado para Número de Slide 4"/>
          <p:cNvSpPr>
            <a:spLocks noGrp="1"/>
          </p:cNvSpPr>
          <p:nvPr>
            <p:ph type="sldNum" sz="quarter" idx="12"/>
          </p:nvPr>
        </p:nvSpPr>
        <p:spPr/>
        <p:txBody>
          <a:bodyPr/>
          <a:lstStyle>
            <a:lvl1pPr>
              <a:defRPr/>
            </a:lvl1pPr>
          </a:lstStyle>
          <a:p>
            <a:fld id="{2A0CE89B-21D2-4F0D-8990-5B674342CD6B}"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11051715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en-US" altLang="pt-BR">
              <a:solidFill>
                <a:srgbClr val="000000"/>
              </a:solidFill>
            </a:endParaRPr>
          </a:p>
        </p:txBody>
      </p:sp>
      <p:sp>
        <p:nvSpPr>
          <p:cNvPr id="3" name="Espaço Reservado para Rodapé 2"/>
          <p:cNvSpPr>
            <a:spLocks noGrp="1"/>
          </p:cNvSpPr>
          <p:nvPr>
            <p:ph type="ftr" sz="quarter" idx="11"/>
          </p:nvPr>
        </p:nvSpPr>
        <p:spPr/>
        <p:txBody>
          <a:bodyPr/>
          <a:lstStyle>
            <a:lvl1pPr>
              <a:defRPr/>
            </a:lvl1pPr>
          </a:lstStyle>
          <a:p>
            <a:endParaRPr lang="en-US" altLang="pt-BR">
              <a:solidFill>
                <a:srgbClr val="000000"/>
              </a:solidFill>
            </a:endParaRPr>
          </a:p>
        </p:txBody>
      </p:sp>
      <p:sp>
        <p:nvSpPr>
          <p:cNvPr id="4" name="Espaço Reservado para Número de Slide 3"/>
          <p:cNvSpPr>
            <a:spLocks noGrp="1"/>
          </p:cNvSpPr>
          <p:nvPr>
            <p:ph type="sldNum" sz="quarter" idx="12"/>
          </p:nvPr>
        </p:nvSpPr>
        <p:spPr/>
        <p:txBody>
          <a:bodyPr/>
          <a:lstStyle>
            <a:lvl1pPr>
              <a:defRPr/>
            </a:lvl1pPr>
          </a:lstStyle>
          <a:p>
            <a:fld id="{AE5F83C6-7C32-4A19-BF4A-E83BDD3C91BE}"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39070450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en-US" altLang="pt-BR">
              <a:solidFill>
                <a:srgbClr val="000000"/>
              </a:solidFill>
            </a:endParaRPr>
          </a:p>
        </p:txBody>
      </p:sp>
      <p:sp>
        <p:nvSpPr>
          <p:cNvPr id="6" name="Espaço Reservado para Rodapé 5"/>
          <p:cNvSpPr>
            <a:spLocks noGrp="1"/>
          </p:cNvSpPr>
          <p:nvPr>
            <p:ph type="ftr" sz="quarter" idx="11"/>
          </p:nvPr>
        </p:nvSpPr>
        <p:spPr/>
        <p:txBody>
          <a:bodyPr/>
          <a:lstStyle>
            <a:lvl1pPr>
              <a:defRPr/>
            </a:lvl1pPr>
          </a:lstStyle>
          <a:p>
            <a:endParaRPr lang="en-US" altLang="pt-BR">
              <a:solidFill>
                <a:srgbClr val="000000"/>
              </a:solidFill>
            </a:endParaRPr>
          </a:p>
        </p:txBody>
      </p:sp>
      <p:sp>
        <p:nvSpPr>
          <p:cNvPr id="7" name="Espaço Reservado para Número de Slide 6"/>
          <p:cNvSpPr>
            <a:spLocks noGrp="1"/>
          </p:cNvSpPr>
          <p:nvPr>
            <p:ph type="sldNum" sz="quarter" idx="12"/>
          </p:nvPr>
        </p:nvSpPr>
        <p:spPr/>
        <p:txBody>
          <a:bodyPr/>
          <a:lstStyle>
            <a:lvl1pPr>
              <a:defRPr/>
            </a:lvl1pPr>
          </a:lstStyle>
          <a:p>
            <a:fld id="{08C03C94-6E12-4BAE-B03E-9BE1DDEB0119}"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1905184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en-US" altLang="pt-BR">
              <a:solidFill>
                <a:srgbClr val="000000"/>
              </a:solidFill>
            </a:endParaRPr>
          </a:p>
        </p:txBody>
      </p:sp>
      <p:sp>
        <p:nvSpPr>
          <p:cNvPr id="6" name="Espaço Reservado para Rodapé 5"/>
          <p:cNvSpPr>
            <a:spLocks noGrp="1"/>
          </p:cNvSpPr>
          <p:nvPr>
            <p:ph type="ftr" sz="quarter" idx="11"/>
          </p:nvPr>
        </p:nvSpPr>
        <p:spPr/>
        <p:txBody>
          <a:bodyPr/>
          <a:lstStyle>
            <a:lvl1pPr>
              <a:defRPr/>
            </a:lvl1pPr>
          </a:lstStyle>
          <a:p>
            <a:endParaRPr lang="en-US" altLang="pt-BR">
              <a:solidFill>
                <a:srgbClr val="000000"/>
              </a:solidFill>
            </a:endParaRPr>
          </a:p>
        </p:txBody>
      </p:sp>
      <p:sp>
        <p:nvSpPr>
          <p:cNvPr id="7" name="Espaço Reservado para Número de Slide 6"/>
          <p:cNvSpPr>
            <a:spLocks noGrp="1"/>
          </p:cNvSpPr>
          <p:nvPr>
            <p:ph type="sldNum" sz="quarter" idx="12"/>
          </p:nvPr>
        </p:nvSpPr>
        <p:spPr/>
        <p:txBody>
          <a:bodyPr/>
          <a:lstStyle>
            <a:lvl1pPr>
              <a:defRPr/>
            </a:lvl1pPr>
          </a:lstStyle>
          <a:p>
            <a:fld id="{9F125809-8021-4C8A-BD99-2CD534697447}"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1055154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US" alt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3D9DF67C-4ED9-4F9A-817A-5D5F651A0242}"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26871260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en-US" altLang="pt-BR">
              <a:solidFill>
                <a:srgbClr val="000000"/>
              </a:solidFill>
            </a:endParaRPr>
          </a:p>
        </p:txBody>
      </p:sp>
      <p:sp>
        <p:nvSpPr>
          <p:cNvPr id="5" name="Espaço Reservado para Rodapé 4"/>
          <p:cNvSpPr>
            <a:spLocks noGrp="1"/>
          </p:cNvSpPr>
          <p:nvPr>
            <p:ph type="ftr" sz="quarter" idx="11"/>
          </p:nvPr>
        </p:nvSpPr>
        <p:spPr/>
        <p:txBody>
          <a:bodyPr/>
          <a:lstStyle>
            <a:lvl1pPr>
              <a:defRPr/>
            </a:lvl1pPr>
          </a:lstStyle>
          <a:p>
            <a:endParaRPr lang="en-US" altLang="pt-BR">
              <a:solidFill>
                <a:srgbClr val="000000"/>
              </a:solidFill>
            </a:endParaRPr>
          </a:p>
        </p:txBody>
      </p:sp>
      <p:sp>
        <p:nvSpPr>
          <p:cNvPr id="6" name="Espaço Reservado para Número de Slide 5"/>
          <p:cNvSpPr>
            <a:spLocks noGrp="1"/>
          </p:cNvSpPr>
          <p:nvPr>
            <p:ph type="sldNum" sz="quarter" idx="12"/>
          </p:nvPr>
        </p:nvSpPr>
        <p:spPr/>
        <p:txBody>
          <a:bodyPr/>
          <a:lstStyle>
            <a:lvl1pPr>
              <a:defRPr/>
            </a:lvl1pPr>
          </a:lstStyle>
          <a:p>
            <a:fld id="{27CB37F6-1CC6-4644-8061-27A8E38BE8CE}"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21117185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685800" y="6248400"/>
            <a:ext cx="1905000" cy="457200"/>
          </a:xfrm>
        </p:spPr>
        <p:txBody>
          <a:bodyPr/>
          <a:lstStyle>
            <a:lvl1pPr>
              <a:defRPr/>
            </a:lvl1pPr>
          </a:lstStyle>
          <a:p>
            <a:endParaRPr lang="en-US" altLang="pt-BR">
              <a:solidFill>
                <a:srgbClr val="000000"/>
              </a:solidFill>
            </a:endParaRPr>
          </a:p>
        </p:txBody>
      </p:sp>
      <p:sp>
        <p:nvSpPr>
          <p:cNvPr id="4" name="Espaço Reservado para Rodapé 3"/>
          <p:cNvSpPr>
            <a:spLocks noGrp="1"/>
          </p:cNvSpPr>
          <p:nvPr>
            <p:ph type="ftr" sz="quarter" idx="11"/>
          </p:nvPr>
        </p:nvSpPr>
        <p:spPr>
          <a:xfrm>
            <a:off x="3124200" y="6248400"/>
            <a:ext cx="2895600" cy="457200"/>
          </a:xfrm>
        </p:spPr>
        <p:txBody>
          <a:bodyPr/>
          <a:lstStyle>
            <a:lvl1pPr>
              <a:defRPr/>
            </a:lvl1pPr>
          </a:lstStyle>
          <a:p>
            <a:endParaRPr lang="en-US" altLang="pt-BR">
              <a:solidFill>
                <a:srgbClr val="000000"/>
              </a:solidFill>
            </a:endParaRPr>
          </a:p>
        </p:txBody>
      </p:sp>
      <p:sp>
        <p:nvSpPr>
          <p:cNvPr id="5" name="Espaço Reservado para Número de Slide 4"/>
          <p:cNvSpPr>
            <a:spLocks noGrp="1"/>
          </p:cNvSpPr>
          <p:nvPr>
            <p:ph type="sldNum" sz="quarter" idx="12"/>
          </p:nvPr>
        </p:nvSpPr>
        <p:spPr>
          <a:xfrm>
            <a:off x="6553200" y="6248400"/>
            <a:ext cx="1905000" cy="457200"/>
          </a:xfrm>
        </p:spPr>
        <p:txBody>
          <a:bodyPr/>
          <a:lstStyle>
            <a:lvl1pPr>
              <a:defRPr/>
            </a:lvl1pPr>
          </a:lstStyle>
          <a:p>
            <a:fld id="{76125880-2945-40FF-B859-EF35AC700CA7}" type="slidenum">
              <a:rPr lang="en-US" altLang="pt-BR">
                <a:solidFill>
                  <a:srgbClr val="000000"/>
                </a:solidFill>
              </a:rPr>
              <a:pPr/>
              <a:t>‹nº›</a:t>
            </a:fld>
            <a:endParaRPr lang="en-US" altLang="pt-BR">
              <a:solidFill>
                <a:srgbClr val="000000"/>
              </a:solidFill>
            </a:endParaRPr>
          </a:p>
        </p:txBody>
      </p:sp>
    </p:spTree>
    <p:extLst>
      <p:ext uri="{BB962C8B-B14F-4D97-AF65-F5344CB8AC3E}">
        <p14:creationId xmlns:p14="http://schemas.microsoft.com/office/powerpoint/2010/main" val="385358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j-lt"/>
              </a:defRPr>
            </a:lvl1pPr>
          </a:lstStyle>
          <a:p>
            <a:pPr eaLnBrk="0" fontAlgn="base" hangingPunct="0">
              <a:spcBef>
                <a:spcPct val="0"/>
              </a:spcBef>
              <a:spcAft>
                <a:spcPct val="0"/>
              </a:spcAft>
            </a:pPr>
            <a:endParaRPr lang="en-US">
              <a:solidFill>
                <a:srgbClr val="663300"/>
              </a:solidFill>
              <a:effectLst>
                <a:outerShdw blurRad="38100" dist="38100" dir="2700000" algn="tl">
                  <a:srgbClr val="000000">
                    <a:alpha val="43137"/>
                  </a:srgbClr>
                </a:outerShdw>
              </a:effectLst>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j-lt"/>
              </a:defRPr>
            </a:lvl1pPr>
          </a:lstStyle>
          <a:p>
            <a:pPr algn="ctr" eaLnBrk="0" fontAlgn="base" hangingPunct="0">
              <a:spcBef>
                <a:spcPct val="0"/>
              </a:spcBef>
              <a:spcAft>
                <a:spcPct val="0"/>
              </a:spcAft>
            </a:pPr>
            <a:endParaRPr lang="en-US">
              <a:solidFill>
                <a:srgbClr val="663300"/>
              </a:solidFill>
              <a:effectLst>
                <a:outerShdw blurRad="38100" dist="38100" dir="2700000" algn="tl">
                  <a:srgbClr val="000000">
                    <a:alpha val="43137"/>
                  </a:srgbClr>
                </a:outerShdw>
              </a:effectLst>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j-lt"/>
              </a:defRPr>
            </a:lvl1pPr>
          </a:lstStyle>
          <a:p>
            <a:pPr eaLnBrk="0" fontAlgn="base" hangingPunct="0">
              <a:spcBef>
                <a:spcPct val="0"/>
              </a:spcBef>
              <a:spcAft>
                <a:spcPct val="0"/>
              </a:spcAft>
            </a:pPr>
            <a:fld id="{CBA81290-1778-47FD-8C68-81578D8411F5}" type="slidenum">
              <a:rPr lang="en-US" smtClean="0">
                <a:solidFill>
                  <a:srgbClr val="663300"/>
                </a:solidFill>
                <a:effectLst>
                  <a:outerShdw blurRad="38100" dist="38100" dir="2700000" algn="tl">
                    <a:srgbClr val="000000">
                      <a:alpha val="43137"/>
                    </a:srgbClr>
                  </a:outerShdw>
                </a:effectLst>
              </a:rPr>
              <a:pPr eaLnBrk="0" fontAlgn="base" hangingPunct="0">
                <a:spcBef>
                  <a:spcPct val="0"/>
                </a:spcBef>
                <a:spcAft>
                  <a:spcPct val="0"/>
                </a:spcAft>
              </a:pPr>
              <a:t>‹nº›</a:t>
            </a:fld>
            <a:endParaRPr lang="en-US">
              <a:solidFill>
                <a:srgbClr val="663300"/>
              </a:solidFill>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800">
          <a:solidFill>
            <a:schemeClr val="tx2"/>
          </a:solidFill>
          <a:latin typeface="+mj-lt"/>
          <a:ea typeface="+mj-ea"/>
          <a:cs typeface="+mj-cs"/>
        </a:defRPr>
      </a:lvl1pPr>
      <a:lvl2pPr algn="ctr" rtl="0" eaLnBrk="1" fontAlgn="base" hangingPunct="1">
        <a:spcBef>
          <a:spcPct val="0"/>
        </a:spcBef>
        <a:spcAft>
          <a:spcPct val="0"/>
        </a:spcAft>
        <a:defRPr sz="4800">
          <a:solidFill>
            <a:schemeClr val="tx2"/>
          </a:solidFill>
          <a:latin typeface="Times New Roman" pitchFamily="18" charset="0"/>
        </a:defRPr>
      </a:lvl2pPr>
      <a:lvl3pPr algn="ctr" rtl="0" eaLnBrk="1" fontAlgn="base" hangingPunct="1">
        <a:spcBef>
          <a:spcPct val="0"/>
        </a:spcBef>
        <a:spcAft>
          <a:spcPct val="0"/>
        </a:spcAft>
        <a:defRPr sz="4800">
          <a:solidFill>
            <a:schemeClr val="tx2"/>
          </a:solidFill>
          <a:latin typeface="Times New Roman" pitchFamily="18" charset="0"/>
        </a:defRPr>
      </a:lvl3pPr>
      <a:lvl4pPr algn="ctr" rtl="0" eaLnBrk="1" fontAlgn="base" hangingPunct="1">
        <a:spcBef>
          <a:spcPct val="0"/>
        </a:spcBef>
        <a:spcAft>
          <a:spcPct val="0"/>
        </a:spcAft>
        <a:defRPr sz="4800">
          <a:solidFill>
            <a:schemeClr val="tx2"/>
          </a:solidFill>
          <a:latin typeface="Times New Roman" pitchFamily="18" charset="0"/>
        </a:defRPr>
      </a:lvl4pPr>
      <a:lvl5pPr algn="ctr" rtl="0" eaLnBrk="1" fontAlgn="base" hangingPunct="1">
        <a:spcBef>
          <a:spcPct val="0"/>
        </a:spcBef>
        <a:spcAft>
          <a:spcPct val="0"/>
        </a:spcAft>
        <a:defRPr sz="4800">
          <a:solidFill>
            <a:schemeClr val="tx2"/>
          </a:solidFill>
          <a:latin typeface="Times New Roman" pitchFamily="18" charset="0"/>
        </a:defRPr>
      </a:lvl5pPr>
      <a:lvl6pPr marL="457200" algn="ctr" rtl="0" eaLnBrk="1" fontAlgn="base" hangingPunct="1">
        <a:spcBef>
          <a:spcPct val="0"/>
        </a:spcBef>
        <a:spcAft>
          <a:spcPct val="0"/>
        </a:spcAft>
        <a:defRPr sz="4800">
          <a:solidFill>
            <a:schemeClr val="tx2"/>
          </a:solidFill>
          <a:latin typeface="Times New Roman" pitchFamily="18" charset="0"/>
        </a:defRPr>
      </a:lvl6pPr>
      <a:lvl7pPr marL="914400" algn="ctr" rtl="0" eaLnBrk="1" fontAlgn="base" hangingPunct="1">
        <a:spcBef>
          <a:spcPct val="0"/>
        </a:spcBef>
        <a:spcAft>
          <a:spcPct val="0"/>
        </a:spcAft>
        <a:defRPr sz="4800">
          <a:solidFill>
            <a:schemeClr val="tx2"/>
          </a:solidFill>
          <a:latin typeface="Times New Roman" pitchFamily="18" charset="0"/>
        </a:defRPr>
      </a:lvl7pPr>
      <a:lvl8pPr marL="1371600" algn="ctr" rtl="0" eaLnBrk="1" fontAlgn="base" hangingPunct="1">
        <a:spcBef>
          <a:spcPct val="0"/>
        </a:spcBef>
        <a:spcAft>
          <a:spcPct val="0"/>
        </a:spcAft>
        <a:defRPr sz="4800">
          <a:solidFill>
            <a:schemeClr val="tx2"/>
          </a:solidFill>
          <a:latin typeface="Times New Roman" pitchFamily="18" charset="0"/>
        </a:defRPr>
      </a:lvl8pPr>
      <a:lvl9pPr marL="1828800" algn="ctr" rtl="0" eaLnBrk="1" fontAlgn="base" hangingPunct="1">
        <a:spcBef>
          <a:spcPct val="0"/>
        </a:spcBef>
        <a:spcAft>
          <a:spcPct val="0"/>
        </a:spcAft>
        <a:defRPr sz="48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b="1">
          <a:solidFill>
            <a:srgbClr val="000000"/>
          </a:solidFill>
          <a:latin typeface="+mn-lt"/>
        </a:defRPr>
      </a:lvl2pPr>
      <a:lvl3pPr marL="1143000" indent="-228600" algn="l" rtl="0" eaLnBrk="1" fontAlgn="base" hangingPunct="1">
        <a:spcBef>
          <a:spcPct val="20000"/>
        </a:spcBef>
        <a:spcAft>
          <a:spcPct val="0"/>
        </a:spcAft>
        <a:buChar char="•"/>
        <a:defRPr sz="2400" b="1">
          <a:solidFill>
            <a:srgbClr val="000000"/>
          </a:solidFill>
          <a:latin typeface="+mn-lt"/>
        </a:defRPr>
      </a:lvl3pPr>
      <a:lvl4pPr marL="1600200" indent="-228600" algn="l" rtl="0" eaLnBrk="1" fontAlgn="base" hangingPunct="1">
        <a:spcBef>
          <a:spcPct val="20000"/>
        </a:spcBef>
        <a:spcAft>
          <a:spcPct val="0"/>
        </a:spcAft>
        <a:buChar char="–"/>
        <a:defRPr sz="2000" b="1">
          <a:solidFill>
            <a:srgbClr val="000000"/>
          </a:solidFill>
          <a:latin typeface="+mn-lt"/>
        </a:defRPr>
      </a:lvl4pPr>
      <a:lvl5pPr marL="2057400" indent="-228600" algn="l" rtl="0" eaLnBrk="1" fontAlgn="base" hangingPunct="1">
        <a:spcBef>
          <a:spcPct val="20000"/>
        </a:spcBef>
        <a:spcAft>
          <a:spcPct val="0"/>
        </a:spcAft>
        <a:buChar char="»"/>
        <a:defRPr sz="2000" b="1">
          <a:solidFill>
            <a:srgbClr val="000000"/>
          </a:solidFill>
          <a:latin typeface="+mn-lt"/>
        </a:defRPr>
      </a:lvl5pPr>
      <a:lvl6pPr marL="2514600" indent="-228600" algn="l" rtl="0" eaLnBrk="1" fontAlgn="base" hangingPunct="1">
        <a:spcBef>
          <a:spcPct val="20000"/>
        </a:spcBef>
        <a:spcAft>
          <a:spcPct val="0"/>
        </a:spcAft>
        <a:buChar char="»"/>
        <a:defRPr sz="2000" b="1">
          <a:solidFill>
            <a:srgbClr val="000000"/>
          </a:solidFill>
          <a:latin typeface="+mn-lt"/>
        </a:defRPr>
      </a:lvl6pPr>
      <a:lvl7pPr marL="2971800" indent="-228600" algn="l" rtl="0" eaLnBrk="1" fontAlgn="base" hangingPunct="1">
        <a:spcBef>
          <a:spcPct val="20000"/>
        </a:spcBef>
        <a:spcAft>
          <a:spcPct val="0"/>
        </a:spcAft>
        <a:buChar char="»"/>
        <a:defRPr sz="2000" b="1">
          <a:solidFill>
            <a:srgbClr val="000000"/>
          </a:solidFill>
          <a:latin typeface="+mn-lt"/>
        </a:defRPr>
      </a:lvl7pPr>
      <a:lvl8pPr marL="3429000" indent="-228600" algn="l" rtl="0" eaLnBrk="1" fontAlgn="base" hangingPunct="1">
        <a:spcBef>
          <a:spcPct val="20000"/>
        </a:spcBef>
        <a:spcAft>
          <a:spcPct val="0"/>
        </a:spcAft>
        <a:buChar char="»"/>
        <a:defRPr sz="2000" b="1">
          <a:solidFill>
            <a:srgbClr val="000000"/>
          </a:solidFill>
          <a:latin typeface="+mn-lt"/>
        </a:defRPr>
      </a:lvl8pPr>
      <a:lvl9pPr marL="3886200" indent="-228600" algn="l" rtl="0" eaLnBrk="1" fontAlgn="base" hangingPunct="1">
        <a:spcBef>
          <a:spcPct val="20000"/>
        </a:spcBef>
        <a:spcAft>
          <a:spcPct val="0"/>
        </a:spcAft>
        <a:buChar char="»"/>
        <a:defRPr sz="2000"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609600"/>
            <a:ext cx="6096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2362200" y="1981200"/>
            <a:ext cx="6096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j-lt"/>
              </a:defRPr>
            </a:lvl1pPr>
          </a:lstStyle>
          <a:p>
            <a:pPr eaLnBrk="0" fontAlgn="base" hangingPunct="0">
              <a:spcBef>
                <a:spcPct val="0"/>
              </a:spcBef>
              <a:spcAft>
                <a:spcPct val="0"/>
              </a:spcAft>
              <a:defRPr/>
            </a:pPr>
            <a:endParaRPr lang="en-US">
              <a:solidFill>
                <a:srgbClr val="6633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j-lt"/>
              </a:defRPr>
            </a:lvl1pPr>
          </a:lstStyle>
          <a:p>
            <a:pPr algn="ctr" eaLnBrk="0" fontAlgn="base" hangingPunct="0">
              <a:spcBef>
                <a:spcPct val="0"/>
              </a:spcBef>
              <a:spcAft>
                <a:spcPct val="0"/>
              </a:spcAft>
              <a:defRPr/>
            </a:pPr>
            <a:endParaRPr lang="en-US">
              <a:solidFill>
                <a:srgbClr val="6633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j-lt"/>
              </a:defRPr>
            </a:lvl1pPr>
          </a:lstStyle>
          <a:p>
            <a:pPr eaLnBrk="0" fontAlgn="base" hangingPunct="0">
              <a:spcBef>
                <a:spcPct val="0"/>
              </a:spcBef>
              <a:spcAft>
                <a:spcPct val="0"/>
              </a:spcAft>
              <a:defRPr/>
            </a:pPr>
            <a:fld id="{0C5D9E26-7E51-41B0-ACC4-9FEBE73C965B}" type="slidenum">
              <a:rPr lang="en-US">
                <a:solidFill>
                  <a:srgbClr val="663300"/>
                </a:solidFill>
                <a:effectLst>
                  <a:outerShdw blurRad="38100" dist="38100" dir="2700000" algn="tl">
                    <a:srgbClr val="000000">
                      <a:alpha val="43137"/>
                    </a:srgbClr>
                  </a:outerShdw>
                </a:effectLst>
              </a:rPr>
              <a:pPr eaLnBrk="0" fontAlgn="base" hangingPunct="0">
                <a:spcBef>
                  <a:spcPct val="0"/>
                </a:spcBef>
                <a:spcAft>
                  <a:spcPct val="0"/>
                </a:spcAft>
                <a:defRPr/>
              </a:pPr>
              <a:t>‹nº›</a:t>
            </a:fld>
            <a:endParaRPr lang="en-US">
              <a:solidFill>
                <a:srgbClr val="663300"/>
              </a:solidFill>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1" fontAlgn="base" hangingPunct="1">
        <a:spcBef>
          <a:spcPct val="0"/>
        </a:spcBef>
        <a:spcAft>
          <a:spcPct val="0"/>
        </a:spcAft>
        <a:defRPr sz="4800">
          <a:solidFill>
            <a:schemeClr val="tx2"/>
          </a:solidFill>
          <a:latin typeface="+mj-lt"/>
          <a:ea typeface="+mj-ea"/>
          <a:cs typeface="+mj-cs"/>
        </a:defRPr>
      </a:lvl1pPr>
      <a:lvl2pPr algn="ctr" rtl="0" eaLnBrk="1" fontAlgn="base" hangingPunct="1">
        <a:spcBef>
          <a:spcPct val="0"/>
        </a:spcBef>
        <a:spcAft>
          <a:spcPct val="0"/>
        </a:spcAft>
        <a:defRPr sz="4800">
          <a:solidFill>
            <a:schemeClr val="tx2"/>
          </a:solidFill>
          <a:latin typeface="Times New Roman" pitchFamily="18" charset="0"/>
        </a:defRPr>
      </a:lvl2pPr>
      <a:lvl3pPr algn="ctr" rtl="0" eaLnBrk="1" fontAlgn="base" hangingPunct="1">
        <a:spcBef>
          <a:spcPct val="0"/>
        </a:spcBef>
        <a:spcAft>
          <a:spcPct val="0"/>
        </a:spcAft>
        <a:defRPr sz="4800">
          <a:solidFill>
            <a:schemeClr val="tx2"/>
          </a:solidFill>
          <a:latin typeface="Times New Roman" pitchFamily="18" charset="0"/>
        </a:defRPr>
      </a:lvl3pPr>
      <a:lvl4pPr algn="ctr" rtl="0" eaLnBrk="1" fontAlgn="base" hangingPunct="1">
        <a:spcBef>
          <a:spcPct val="0"/>
        </a:spcBef>
        <a:spcAft>
          <a:spcPct val="0"/>
        </a:spcAft>
        <a:defRPr sz="4800">
          <a:solidFill>
            <a:schemeClr val="tx2"/>
          </a:solidFill>
          <a:latin typeface="Times New Roman" pitchFamily="18" charset="0"/>
        </a:defRPr>
      </a:lvl4pPr>
      <a:lvl5pPr algn="ctr" rtl="0" eaLnBrk="1" fontAlgn="base" hangingPunct="1">
        <a:spcBef>
          <a:spcPct val="0"/>
        </a:spcBef>
        <a:spcAft>
          <a:spcPct val="0"/>
        </a:spcAft>
        <a:defRPr sz="4800">
          <a:solidFill>
            <a:schemeClr val="tx2"/>
          </a:solidFill>
          <a:latin typeface="Times New Roman" pitchFamily="18" charset="0"/>
        </a:defRPr>
      </a:lvl5pPr>
      <a:lvl6pPr marL="457200" algn="ctr" rtl="0" eaLnBrk="1" fontAlgn="base" hangingPunct="1">
        <a:spcBef>
          <a:spcPct val="0"/>
        </a:spcBef>
        <a:spcAft>
          <a:spcPct val="0"/>
        </a:spcAft>
        <a:defRPr sz="4800">
          <a:solidFill>
            <a:schemeClr val="tx2"/>
          </a:solidFill>
          <a:latin typeface="Times New Roman" pitchFamily="18" charset="0"/>
        </a:defRPr>
      </a:lvl6pPr>
      <a:lvl7pPr marL="914400" algn="ctr" rtl="0" eaLnBrk="1" fontAlgn="base" hangingPunct="1">
        <a:spcBef>
          <a:spcPct val="0"/>
        </a:spcBef>
        <a:spcAft>
          <a:spcPct val="0"/>
        </a:spcAft>
        <a:defRPr sz="4800">
          <a:solidFill>
            <a:schemeClr val="tx2"/>
          </a:solidFill>
          <a:latin typeface="Times New Roman" pitchFamily="18" charset="0"/>
        </a:defRPr>
      </a:lvl7pPr>
      <a:lvl8pPr marL="1371600" algn="ctr" rtl="0" eaLnBrk="1" fontAlgn="base" hangingPunct="1">
        <a:spcBef>
          <a:spcPct val="0"/>
        </a:spcBef>
        <a:spcAft>
          <a:spcPct val="0"/>
        </a:spcAft>
        <a:defRPr sz="4800">
          <a:solidFill>
            <a:schemeClr val="tx2"/>
          </a:solidFill>
          <a:latin typeface="Times New Roman" pitchFamily="18" charset="0"/>
        </a:defRPr>
      </a:lvl8pPr>
      <a:lvl9pPr marL="1828800" algn="ctr" rtl="0" eaLnBrk="1" fontAlgn="base" hangingPunct="1">
        <a:spcBef>
          <a:spcPct val="0"/>
        </a:spcBef>
        <a:spcAft>
          <a:spcPct val="0"/>
        </a:spcAft>
        <a:defRPr sz="48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b="1">
          <a:solidFill>
            <a:srgbClr val="000000"/>
          </a:solidFill>
          <a:latin typeface="+mn-lt"/>
        </a:defRPr>
      </a:lvl2pPr>
      <a:lvl3pPr marL="1143000" indent="-228600" algn="l" rtl="0" eaLnBrk="1" fontAlgn="base" hangingPunct="1">
        <a:spcBef>
          <a:spcPct val="20000"/>
        </a:spcBef>
        <a:spcAft>
          <a:spcPct val="0"/>
        </a:spcAft>
        <a:buChar char="•"/>
        <a:defRPr sz="2400" b="1">
          <a:solidFill>
            <a:srgbClr val="000000"/>
          </a:solidFill>
          <a:latin typeface="+mn-lt"/>
        </a:defRPr>
      </a:lvl3pPr>
      <a:lvl4pPr marL="1600200" indent="-228600" algn="l" rtl="0" eaLnBrk="1" fontAlgn="base" hangingPunct="1">
        <a:spcBef>
          <a:spcPct val="20000"/>
        </a:spcBef>
        <a:spcAft>
          <a:spcPct val="0"/>
        </a:spcAft>
        <a:buChar char="–"/>
        <a:defRPr sz="2000" b="1">
          <a:solidFill>
            <a:srgbClr val="000000"/>
          </a:solidFill>
          <a:latin typeface="+mn-lt"/>
        </a:defRPr>
      </a:lvl4pPr>
      <a:lvl5pPr marL="2057400" indent="-228600" algn="l" rtl="0" eaLnBrk="1" fontAlgn="base" hangingPunct="1">
        <a:spcBef>
          <a:spcPct val="20000"/>
        </a:spcBef>
        <a:spcAft>
          <a:spcPct val="0"/>
        </a:spcAft>
        <a:buChar char="»"/>
        <a:defRPr sz="2000" b="1">
          <a:solidFill>
            <a:srgbClr val="000000"/>
          </a:solidFill>
          <a:latin typeface="+mn-lt"/>
        </a:defRPr>
      </a:lvl5pPr>
      <a:lvl6pPr marL="2514600" indent="-228600" algn="l" rtl="0" eaLnBrk="1" fontAlgn="base" hangingPunct="1">
        <a:spcBef>
          <a:spcPct val="20000"/>
        </a:spcBef>
        <a:spcAft>
          <a:spcPct val="0"/>
        </a:spcAft>
        <a:buChar char="»"/>
        <a:defRPr sz="2000" b="1">
          <a:solidFill>
            <a:srgbClr val="000000"/>
          </a:solidFill>
          <a:latin typeface="+mn-lt"/>
        </a:defRPr>
      </a:lvl6pPr>
      <a:lvl7pPr marL="2971800" indent="-228600" algn="l" rtl="0" eaLnBrk="1" fontAlgn="base" hangingPunct="1">
        <a:spcBef>
          <a:spcPct val="20000"/>
        </a:spcBef>
        <a:spcAft>
          <a:spcPct val="0"/>
        </a:spcAft>
        <a:buChar char="»"/>
        <a:defRPr sz="2000" b="1">
          <a:solidFill>
            <a:srgbClr val="000000"/>
          </a:solidFill>
          <a:latin typeface="+mn-lt"/>
        </a:defRPr>
      </a:lvl7pPr>
      <a:lvl8pPr marL="3429000" indent="-228600" algn="l" rtl="0" eaLnBrk="1" fontAlgn="base" hangingPunct="1">
        <a:spcBef>
          <a:spcPct val="20000"/>
        </a:spcBef>
        <a:spcAft>
          <a:spcPct val="0"/>
        </a:spcAft>
        <a:buChar char="»"/>
        <a:defRPr sz="2000" b="1">
          <a:solidFill>
            <a:srgbClr val="000000"/>
          </a:solidFill>
          <a:latin typeface="+mn-lt"/>
        </a:defRPr>
      </a:lvl8pPr>
      <a:lvl9pPr marL="3886200" indent="-228600" algn="l" rtl="0" eaLnBrk="1" fontAlgn="base" hangingPunct="1">
        <a:spcBef>
          <a:spcPct val="20000"/>
        </a:spcBef>
        <a:spcAft>
          <a:spcPct val="0"/>
        </a:spcAft>
        <a:buChar char="»"/>
        <a:defRPr sz="2000"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F9BB25A4-27BE-47C6-B99B-FB31F8484A81}" type="slidenum">
              <a:rPr lang="en-US">
                <a:solidFill>
                  <a:srgbClr val="000000"/>
                </a:solidFill>
              </a:rPr>
              <a:pPr fontAlgn="base">
                <a:spcBef>
                  <a:spcPct val="0"/>
                </a:spcBef>
                <a:spcAft>
                  <a:spcPct val="0"/>
                </a:spcAft>
              </a:pPr>
              <a:t>‹nº›</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path path="rect">
            <a:fillToRect r="100000" b="100000"/>
          </a:path>
        </a:gradFill>
        <a:effectLst/>
      </p:bgPr>
    </p:bg>
    <p:spTree>
      <p:nvGrpSpPr>
        <p:cNvPr id="1" name=""/>
        <p:cNvGrpSpPr/>
        <p:nvPr/>
      </p:nvGrpSpPr>
      <p:grpSpPr>
        <a:xfrm>
          <a:off x="0" y="0"/>
          <a:ext cx="0" cy="0"/>
          <a:chOff x="0" y="0"/>
          <a:chExt cx="0" cy="0"/>
        </a:xfrm>
      </p:grpSpPr>
      <p:grpSp>
        <p:nvGrpSpPr>
          <p:cNvPr id="3074" name="Group 1026"/>
          <p:cNvGrpSpPr>
            <a:grpSpLocks/>
          </p:cNvGrpSpPr>
          <p:nvPr/>
        </p:nvGrpSpPr>
        <p:grpSpPr bwMode="auto">
          <a:xfrm>
            <a:off x="0" y="0"/>
            <a:ext cx="9142413" cy="6856413"/>
            <a:chOff x="0" y="0"/>
            <a:chExt cx="5759" cy="4319"/>
          </a:xfrm>
        </p:grpSpPr>
        <p:grpSp>
          <p:nvGrpSpPr>
            <p:cNvPr id="3072" name="Group 1024"/>
            <p:cNvGrpSpPr>
              <a:grpSpLocks/>
            </p:cNvGrpSpPr>
            <p:nvPr/>
          </p:nvGrpSpPr>
          <p:grpSpPr bwMode="auto">
            <a:xfrm>
              <a:off x="0" y="0"/>
              <a:ext cx="926" cy="4319"/>
              <a:chOff x="0" y="0"/>
              <a:chExt cx="926" cy="4319"/>
            </a:xfrm>
          </p:grpSpPr>
          <p:sp>
            <p:nvSpPr>
              <p:cNvPr id="1026" name="Rectangle 2"/>
              <p:cNvSpPr>
                <a:spLocks noChangeArrowheads="1"/>
              </p:cNvSpPr>
              <p:nvPr/>
            </p:nvSpPr>
            <p:spPr bwMode="ltGray">
              <a:xfrm>
                <a:off x="0" y="0"/>
                <a:ext cx="923" cy="43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pic>
            <p:nvPicPr>
              <p:cNvPr id="1027" name="Picture 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ltGray">
              <a:xfrm>
                <a:off x="6" y="31"/>
                <a:ext cx="920" cy="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8" name="Freeform 4"/>
              <p:cNvSpPr>
                <a:spLocks/>
              </p:cNvSpPr>
              <p:nvPr/>
            </p:nvSpPr>
            <p:spPr bwMode="ltGray">
              <a:xfrm>
                <a:off x="6" y="1023"/>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sp>
            <p:nvSpPr>
              <p:cNvPr id="1029" name="Freeform 5"/>
              <p:cNvSpPr>
                <a:spLocks/>
              </p:cNvSpPr>
              <p:nvPr/>
            </p:nvSpPr>
            <p:spPr bwMode="ltGray">
              <a:xfrm>
                <a:off x="6" y="2087"/>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sp>
            <p:nvSpPr>
              <p:cNvPr id="1030" name="Freeform 6"/>
              <p:cNvSpPr>
                <a:spLocks/>
              </p:cNvSpPr>
              <p:nvPr/>
            </p:nvSpPr>
            <p:spPr bwMode="ltGray">
              <a:xfrm>
                <a:off x="6" y="3160"/>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grpSp>
        <p:grpSp>
          <p:nvGrpSpPr>
            <p:cNvPr id="3073" name="Group 1025"/>
            <p:cNvGrpSpPr>
              <a:grpSpLocks/>
            </p:cNvGrpSpPr>
            <p:nvPr/>
          </p:nvGrpSpPr>
          <p:grpSpPr bwMode="auto">
            <a:xfrm>
              <a:off x="993" y="1028"/>
              <a:ext cx="4766" cy="119"/>
              <a:chOff x="993" y="1028"/>
              <a:chExt cx="4766" cy="119"/>
            </a:xfrm>
          </p:grpSpPr>
          <p:sp>
            <p:nvSpPr>
              <p:cNvPr id="1032" name="Rectangle 8"/>
              <p:cNvSpPr>
                <a:spLocks noChangeArrowheads="1"/>
              </p:cNvSpPr>
              <p:nvPr/>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sp>
            <p:nvSpPr>
              <p:cNvPr id="1033" name="Line 9"/>
              <p:cNvSpPr>
                <a:spLocks noChangeShapeType="1"/>
              </p:cNvSpPr>
              <p:nvPr/>
            </p:nvSpPr>
            <p:spPr bwMode="ltGray">
              <a:xfrm>
                <a:off x="999" y="1145"/>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sp>
            <p:nvSpPr>
              <p:cNvPr id="1034" name="Line 10"/>
              <p:cNvSpPr>
                <a:spLocks noChangeShapeType="1"/>
              </p:cNvSpPr>
              <p:nvPr/>
            </p:nvSpPr>
            <p:spPr bwMode="ltGray">
              <a:xfrm>
                <a:off x="999" y="112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sp>
            <p:nvSpPr>
              <p:cNvPr id="1035" name="Line 11"/>
              <p:cNvSpPr>
                <a:spLocks noChangeShapeType="1"/>
              </p:cNvSpPr>
              <p:nvPr/>
            </p:nvSpPr>
            <p:spPr bwMode="ltGray">
              <a:xfrm>
                <a:off x="999" y="109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sp>
            <p:nvSpPr>
              <p:cNvPr id="1036" name="Line 12"/>
              <p:cNvSpPr>
                <a:spLocks noChangeShapeType="1"/>
              </p:cNvSpPr>
              <p:nvPr/>
            </p:nvSpPr>
            <p:spPr bwMode="ltGray">
              <a:xfrm>
                <a:off x="999" y="1057"/>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sp>
            <p:nvSpPr>
              <p:cNvPr id="1037" name="Freeform 13"/>
              <p:cNvSpPr>
                <a:spLocks/>
              </p:cNvSpPr>
              <p:nvPr/>
            </p:nvSpPr>
            <p:spPr bwMode="ltGray">
              <a:xfrm>
                <a:off x="993" y="1028"/>
                <a:ext cx="4765" cy="119"/>
              </a:xfrm>
              <a:custGeom>
                <a:avLst/>
                <a:gdLst>
                  <a:gd name="T0" fmla="*/ 0 w 4765"/>
                  <a:gd name="T1" fmla="*/ 118 h 119"/>
                  <a:gd name="T2" fmla="*/ 0 w 4765"/>
                  <a:gd name="T3" fmla="*/ 0 h 119"/>
                  <a:gd name="T4" fmla="*/ 4764 w 4765"/>
                  <a:gd name="T5" fmla="*/ 0 h 119"/>
                </a:gdLst>
                <a:ahLst/>
                <a:cxnLst>
                  <a:cxn ang="0">
                    <a:pos x="T0" y="T1"/>
                  </a:cxn>
                  <a:cxn ang="0">
                    <a:pos x="T2" y="T3"/>
                  </a:cxn>
                  <a:cxn ang="0">
                    <a:pos x="T4" y="T5"/>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z="2400" smtClean="0">
                  <a:solidFill>
                    <a:srgbClr val="000000"/>
                  </a:solidFill>
                  <a:cs typeface="Arial" panose="020B0604020202020204" pitchFamily="34" charset="0"/>
                </a:endParaRPr>
              </a:p>
            </p:txBody>
          </p:sp>
        </p:grpSp>
      </p:grpSp>
      <p:sp>
        <p:nvSpPr>
          <p:cNvPr id="1040" name="Rectangle 16"/>
          <p:cNvSpPr>
            <a:spLocks noGrp="1" noChangeArrowheads="1"/>
          </p:cNvSpPr>
          <p:nvPr>
            <p:ph type="title"/>
          </p:nvPr>
        </p:nvSpPr>
        <p:spPr bwMode="auto">
          <a:xfrm>
            <a:off x="1528763" y="304800"/>
            <a:ext cx="75644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pt-BR" smtClean="0"/>
              <a:t>Click to edit Master title style</a:t>
            </a:r>
          </a:p>
        </p:txBody>
      </p:sp>
      <p:sp>
        <p:nvSpPr>
          <p:cNvPr id="1041" name="Rectangle 17"/>
          <p:cNvSpPr>
            <a:spLocks noGrp="1" noChangeArrowheads="1"/>
          </p:cNvSpPr>
          <p:nvPr>
            <p:ph type="body" idx="1"/>
          </p:nvPr>
        </p:nvSpPr>
        <p:spPr bwMode="auto">
          <a:xfrm>
            <a:off x="1479550" y="1981200"/>
            <a:ext cx="76263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
        <p:nvSpPr>
          <p:cNvPr id="1042" name="Rectangle 18"/>
          <p:cNvSpPr>
            <a:spLocks noGrp="1" noChangeArrowheads="1"/>
          </p:cNvSpPr>
          <p:nvPr>
            <p:ph type="dt" sz="half" idx="2"/>
          </p:nvPr>
        </p:nvSpPr>
        <p:spPr bwMode="auto">
          <a:xfrm>
            <a:off x="1481138" y="6248400"/>
            <a:ext cx="1782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solidFill>
                  <a:schemeClr val="tx2"/>
                </a:solidFill>
              </a:defRPr>
            </a:lvl1pPr>
          </a:lstStyle>
          <a:p>
            <a:pPr fontAlgn="base">
              <a:spcBef>
                <a:spcPct val="0"/>
              </a:spcBef>
              <a:spcAft>
                <a:spcPct val="0"/>
              </a:spcAft>
            </a:pPr>
            <a:endParaRPr lang="en-US" altLang="pt-BR" smtClean="0">
              <a:solidFill>
                <a:srgbClr val="996633"/>
              </a:solidFill>
              <a:cs typeface="Arial" panose="020B0604020202020204" pitchFamily="34" charset="0"/>
            </a:endParaRPr>
          </a:p>
        </p:txBody>
      </p:sp>
      <p:sp>
        <p:nvSpPr>
          <p:cNvPr id="1043" name="Rectangle 19"/>
          <p:cNvSpPr>
            <a:spLocks noGrp="1" noChangeArrowheads="1"/>
          </p:cNvSpPr>
          <p:nvPr>
            <p:ph type="ftr" sz="quarter" idx="3"/>
          </p:nvPr>
        </p:nvSpPr>
        <p:spPr bwMode="auto">
          <a:xfrm>
            <a:off x="37973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chemeClr val="tx2"/>
                </a:solidFill>
              </a:defRPr>
            </a:lvl1pPr>
          </a:lstStyle>
          <a:p>
            <a:pPr fontAlgn="base">
              <a:spcBef>
                <a:spcPct val="0"/>
              </a:spcBef>
              <a:spcAft>
                <a:spcPct val="0"/>
              </a:spcAft>
            </a:pPr>
            <a:endParaRPr lang="en-US" altLang="pt-BR" smtClean="0">
              <a:solidFill>
                <a:srgbClr val="996633"/>
              </a:solidFill>
              <a:cs typeface="Arial" panose="020B0604020202020204" pitchFamily="34" charset="0"/>
            </a:endParaRPr>
          </a:p>
        </p:txBody>
      </p:sp>
      <p:sp>
        <p:nvSpPr>
          <p:cNvPr id="1044" name="Rectangle 20"/>
          <p:cNvSpPr>
            <a:spLocks noGrp="1" noChangeArrowheads="1"/>
          </p:cNvSpPr>
          <p:nvPr>
            <p:ph type="sldNum" sz="quarter" idx="4"/>
          </p:nvPr>
        </p:nvSpPr>
        <p:spPr bwMode="auto">
          <a:xfrm>
            <a:off x="72263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solidFill>
                  <a:schemeClr val="tx2"/>
                </a:solidFill>
              </a:defRPr>
            </a:lvl1pPr>
          </a:lstStyle>
          <a:p>
            <a:pPr fontAlgn="base">
              <a:spcBef>
                <a:spcPct val="0"/>
              </a:spcBef>
              <a:spcAft>
                <a:spcPct val="0"/>
              </a:spcAft>
            </a:pPr>
            <a:fld id="{9EF16ACB-0C8D-420A-8691-DA311CA6BC0D}" type="slidenum">
              <a:rPr lang="en-US" altLang="pt-BR" smtClean="0">
                <a:solidFill>
                  <a:srgbClr val="996633"/>
                </a:solidFill>
                <a:cs typeface="Arial" panose="020B0604020202020204" pitchFamily="34" charset="0"/>
              </a:rPr>
              <a:pPr fontAlgn="base">
                <a:spcBef>
                  <a:spcPct val="0"/>
                </a:spcBef>
                <a:spcAft>
                  <a:spcPct val="0"/>
                </a:spcAft>
              </a:pPr>
              <a:t>‹nº›</a:t>
            </a:fld>
            <a:endParaRPr lang="en-US" altLang="pt-BR" smtClean="0">
              <a:solidFill>
                <a:srgbClr val="996633"/>
              </a:solidFill>
              <a:cs typeface="Arial" panose="020B0604020202020204" pitchFamily="34" charset="0"/>
            </a:endParaRPr>
          </a:p>
        </p:txBody>
      </p:sp>
    </p:spTree>
    <p:extLst>
      <p:ext uri="{BB962C8B-B14F-4D97-AF65-F5344CB8AC3E}">
        <p14:creationId xmlns:p14="http://schemas.microsoft.com/office/powerpoint/2010/main" val="33732199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Lst>
  <p:txStyles>
    <p:titleStyle>
      <a:lvl1pPr algn="l" rtl="0" fontAlgn="base">
        <a:spcBef>
          <a:spcPct val="0"/>
        </a:spcBef>
        <a:spcAft>
          <a:spcPct val="0"/>
        </a:spcAft>
        <a:defRPr sz="4400" i="1" kern="1200">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anose="02020603050405020304" pitchFamily="18" charset="0"/>
        </a:defRPr>
      </a:lvl2pPr>
      <a:lvl3pPr algn="l" rtl="0" fontAlgn="base">
        <a:spcBef>
          <a:spcPct val="0"/>
        </a:spcBef>
        <a:spcAft>
          <a:spcPct val="0"/>
        </a:spcAft>
        <a:defRPr sz="4400" i="1">
          <a:solidFill>
            <a:schemeClr val="tx2"/>
          </a:solidFill>
          <a:latin typeface="Times New Roman" panose="02020603050405020304" pitchFamily="18" charset="0"/>
        </a:defRPr>
      </a:lvl3pPr>
      <a:lvl4pPr algn="l" rtl="0" fontAlgn="base">
        <a:spcBef>
          <a:spcPct val="0"/>
        </a:spcBef>
        <a:spcAft>
          <a:spcPct val="0"/>
        </a:spcAft>
        <a:defRPr sz="4400" i="1">
          <a:solidFill>
            <a:schemeClr val="tx2"/>
          </a:solidFill>
          <a:latin typeface="Times New Roman" panose="02020603050405020304" pitchFamily="18" charset="0"/>
        </a:defRPr>
      </a:lvl4pPr>
      <a:lvl5pPr algn="l" rtl="0" fontAlgn="base">
        <a:spcBef>
          <a:spcPct val="0"/>
        </a:spcBef>
        <a:spcAft>
          <a:spcPct val="0"/>
        </a:spcAft>
        <a:defRPr sz="4400" i="1">
          <a:solidFill>
            <a:schemeClr val="tx2"/>
          </a:solidFill>
          <a:latin typeface="Times New Roman" panose="02020603050405020304" pitchFamily="18" charset="0"/>
        </a:defRPr>
      </a:lvl5pPr>
      <a:lvl6pPr marL="457200" algn="l" rtl="0" fontAlgn="base">
        <a:spcBef>
          <a:spcPct val="0"/>
        </a:spcBef>
        <a:spcAft>
          <a:spcPct val="0"/>
        </a:spcAft>
        <a:defRPr sz="4400" i="1">
          <a:solidFill>
            <a:schemeClr val="tx2"/>
          </a:solidFill>
          <a:latin typeface="Times New Roman" panose="02020603050405020304" pitchFamily="18" charset="0"/>
        </a:defRPr>
      </a:lvl6pPr>
      <a:lvl7pPr marL="914400" algn="l" rtl="0" fontAlgn="base">
        <a:spcBef>
          <a:spcPct val="0"/>
        </a:spcBef>
        <a:spcAft>
          <a:spcPct val="0"/>
        </a:spcAft>
        <a:defRPr sz="4400" i="1">
          <a:solidFill>
            <a:schemeClr val="tx2"/>
          </a:solidFill>
          <a:latin typeface="Times New Roman" panose="02020603050405020304" pitchFamily="18" charset="0"/>
        </a:defRPr>
      </a:lvl7pPr>
      <a:lvl8pPr marL="1371600" algn="l" rtl="0" fontAlgn="base">
        <a:spcBef>
          <a:spcPct val="0"/>
        </a:spcBef>
        <a:spcAft>
          <a:spcPct val="0"/>
        </a:spcAft>
        <a:defRPr sz="4400" i="1">
          <a:solidFill>
            <a:schemeClr val="tx2"/>
          </a:solidFill>
          <a:latin typeface="Times New Roman" panose="02020603050405020304" pitchFamily="18" charset="0"/>
        </a:defRPr>
      </a:lvl8pPr>
      <a:lvl9pPr marL="1828800" algn="l" rtl="0" fontAlgn="base">
        <a:spcBef>
          <a:spcPct val="0"/>
        </a:spcBef>
        <a:spcAft>
          <a:spcPct val="0"/>
        </a:spcAft>
        <a:defRPr sz="4400" i="1">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lr>
          <a:schemeClr val="tx2"/>
        </a:buClr>
        <a:buSzPct val="95000"/>
        <a:buFont typeface="Wingdings" panose="05000000000000000000"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cs typeface="+mn-cs"/>
              </a:defRPr>
            </a:lvl1pPr>
          </a:lstStyle>
          <a:p>
            <a:pPr fontAlgn="base">
              <a:spcBef>
                <a:spcPct val="0"/>
              </a:spcBef>
              <a:spcAft>
                <a:spcPct val="0"/>
              </a:spcAft>
              <a:defRPr/>
            </a:pPr>
            <a:endParaRPr lang="en-GB" alt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fontAlgn="base">
              <a:spcBef>
                <a:spcPct val="0"/>
              </a:spcBef>
              <a:spcAft>
                <a:spcPct val="0"/>
              </a:spcAft>
              <a:defRPr/>
            </a:pPr>
            <a:endParaRPr lang="en-GB" alt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4339DC5C-BA5F-497D-AC1F-1D37BE6C7831}" type="slidenum">
              <a:rPr lang="en-GB" altLang="en-US" smtClean="0">
                <a:solidFill>
                  <a:srgbClr val="FFFFFF"/>
                </a:solidFill>
                <a:cs typeface="Arial" panose="020B0604020202020204" pitchFamily="34" charset="0"/>
              </a:rPr>
              <a:pPr fontAlgn="base">
                <a:spcBef>
                  <a:spcPct val="0"/>
                </a:spcBef>
                <a:spcAft>
                  <a:spcPct val="0"/>
                </a:spcAft>
              </a:pPr>
              <a:t>‹nº›</a:t>
            </a:fld>
            <a:endParaRPr lang="en-GB" altLang="en-US" smtClean="0">
              <a:solidFill>
                <a:srgbClr val="FFFFFF"/>
              </a:solidFill>
              <a:cs typeface="Arial" panose="020B0604020202020204" pitchFamily="34" charset="0"/>
            </a:endParaRPr>
          </a:p>
        </p:txBody>
      </p:sp>
    </p:spTree>
    <p:extLst>
      <p:ext uri="{BB962C8B-B14F-4D97-AF65-F5344CB8AC3E}">
        <p14:creationId xmlns:p14="http://schemas.microsoft.com/office/powerpoint/2010/main" val="4128332672"/>
      </p:ext>
    </p:extLst>
  </p:cSld>
  <p:clrMap bg1="dk2" tx1="lt1" bg2="dk1"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pt-BR"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pt-BR"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035A067-29D8-4A91-BC00-7203CB446583}" type="slidenum">
              <a:rPr lang="en-US" altLang="pt-BR" smtClean="0">
                <a:solidFill>
                  <a:srgbClr val="000000"/>
                </a:solidFill>
              </a:rPr>
              <a:pPr fontAlgn="base">
                <a:spcBef>
                  <a:spcPct val="0"/>
                </a:spcBef>
                <a:spcAft>
                  <a:spcPct val="0"/>
                </a:spcAft>
              </a:pPr>
              <a:t>‹nº›</a:t>
            </a:fld>
            <a:endParaRPr lang="en-US" altLang="pt-BR" smtClean="0">
              <a:solidFill>
                <a:srgbClr val="000000"/>
              </a:solidFill>
            </a:endParaRPr>
          </a:p>
        </p:txBody>
      </p:sp>
    </p:spTree>
    <p:extLst>
      <p:ext uri="{BB962C8B-B14F-4D97-AF65-F5344CB8AC3E}">
        <p14:creationId xmlns:p14="http://schemas.microsoft.com/office/powerpoint/2010/main" val="419862666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pt-BR"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pt-BR"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035A067-29D8-4A91-BC00-7203CB446583}" type="slidenum">
              <a:rPr lang="en-US" altLang="pt-BR" smtClean="0">
                <a:solidFill>
                  <a:srgbClr val="000000"/>
                </a:solidFill>
              </a:rPr>
              <a:pPr fontAlgn="base">
                <a:spcBef>
                  <a:spcPct val="0"/>
                </a:spcBef>
                <a:spcAft>
                  <a:spcPct val="0"/>
                </a:spcAft>
              </a:pPr>
              <a:t>‹nº›</a:t>
            </a:fld>
            <a:endParaRPr lang="en-US" altLang="pt-BR" smtClean="0">
              <a:solidFill>
                <a:srgbClr val="000000"/>
              </a:solidFill>
            </a:endParaRPr>
          </a:p>
        </p:txBody>
      </p:sp>
    </p:spTree>
    <p:extLst>
      <p:ext uri="{BB962C8B-B14F-4D97-AF65-F5344CB8AC3E}">
        <p14:creationId xmlns:p14="http://schemas.microsoft.com/office/powerpoint/2010/main" val="111267581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pt-BR"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pt-BR"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035A067-29D8-4A91-BC00-7203CB446583}" type="slidenum">
              <a:rPr lang="en-US" altLang="pt-BR" smtClean="0">
                <a:solidFill>
                  <a:srgbClr val="000000"/>
                </a:solidFill>
              </a:rPr>
              <a:pPr fontAlgn="base">
                <a:spcBef>
                  <a:spcPct val="0"/>
                </a:spcBef>
                <a:spcAft>
                  <a:spcPct val="0"/>
                </a:spcAft>
              </a:pPr>
              <a:t>‹nº›</a:t>
            </a:fld>
            <a:endParaRPr lang="en-US" altLang="pt-BR" smtClean="0">
              <a:solidFill>
                <a:srgbClr val="000000"/>
              </a:solidFill>
            </a:endParaRPr>
          </a:p>
        </p:txBody>
      </p:sp>
    </p:spTree>
    <p:extLst>
      <p:ext uri="{BB962C8B-B14F-4D97-AF65-F5344CB8AC3E}">
        <p14:creationId xmlns:p14="http://schemas.microsoft.com/office/powerpoint/2010/main" val="3027227829"/>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j-lt"/>
              </a:defRPr>
            </a:lvl1pPr>
          </a:lstStyle>
          <a:p>
            <a:pPr eaLnBrk="0" fontAlgn="base" hangingPunct="0">
              <a:spcBef>
                <a:spcPct val="0"/>
              </a:spcBef>
              <a:spcAft>
                <a:spcPct val="0"/>
              </a:spcAft>
            </a:pPr>
            <a:endParaRPr lang="en-US">
              <a:solidFill>
                <a:srgbClr val="663300"/>
              </a:solidFill>
              <a:effectLst>
                <a:outerShdw blurRad="38100" dist="38100" dir="2700000" algn="tl">
                  <a:srgbClr val="000000">
                    <a:alpha val="43137"/>
                  </a:srgbClr>
                </a:outerShdw>
              </a:effectLst>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j-lt"/>
              </a:defRPr>
            </a:lvl1pPr>
          </a:lstStyle>
          <a:p>
            <a:pPr algn="ctr" eaLnBrk="0" fontAlgn="base" hangingPunct="0">
              <a:spcBef>
                <a:spcPct val="0"/>
              </a:spcBef>
              <a:spcAft>
                <a:spcPct val="0"/>
              </a:spcAft>
            </a:pPr>
            <a:endParaRPr lang="en-US">
              <a:solidFill>
                <a:srgbClr val="663300"/>
              </a:solidFill>
              <a:effectLst>
                <a:outerShdw blurRad="38100" dist="38100" dir="2700000" algn="tl">
                  <a:srgbClr val="000000">
                    <a:alpha val="43137"/>
                  </a:srgbClr>
                </a:outerShdw>
              </a:effectLst>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j-lt"/>
              </a:defRPr>
            </a:lvl1pPr>
          </a:lstStyle>
          <a:p>
            <a:pPr eaLnBrk="0" fontAlgn="base" hangingPunct="0">
              <a:spcBef>
                <a:spcPct val="0"/>
              </a:spcBef>
              <a:spcAft>
                <a:spcPct val="0"/>
              </a:spcAft>
            </a:pPr>
            <a:fld id="{CBA81290-1778-47FD-8C68-81578D8411F5}" type="slidenum">
              <a:rPr lang="en-US" smtClean="0">
                <a:solidFill>
                  <a:srgbClr val="663300"/>
                </a:solidFill>
                <a:effectLst>
                  <a:outerShdw blurRad="38100" dist="38100" dir="2700000" algn="tl">
                    <a:srgbClr val="000000">
                      <a:alpha val="43137"/>
                    </a:srgbClr>
                  </a:outerShdw>
                </a:effectLst>
              </a:rPr>
              <a:pPr eaLnBrk="0" fontAlgn="base" hangingPunct="0">
                <a:spcBef>
                  <a:spcPct val="0"/>
                </a:spcBef>
                <a:spcAft>
                  <a:spcPct val="0"/>
                </a:spcAft>
              </a:pPr>
              <a:t>‹nº›</a:t>
            </a:fld>
            <a:endParaRPr lang="en-US">
              <a:solidFill>
                <a:srgbClr val="66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6925168"/>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rtl="0" eaLnBrk="1" fontAlgn="base" hangingPunct="1">
        <a:spcBef>
          <a:spcPct val="0"/>
        </a:spcBef>
        <a:spcAft>
          <a:spcPct val="0"/>
        </a:spcAft>
        <a:defRPr sz="4800">
          <a:solidFill>
            <a:schemeClr val="tx2"/>
          </a:solidFill>
          <a:latin typeface="+mj-lt"/>
          <a:ea typeface="+mj-ea"/>
          <a:cs typeface="+mj-cs"/>
        </a:defRPr>
      </a:lvl1pPr>
      <a:lvl2pPr algn="ctr" rtl="0" eaLnBrk="1" fontAlgn="base" hangingPunct="1">
        <a:spcBef>
          <a:spcPct val="0"/>
        </a:spcBef>
        <a:spcAft>
          <a:spcPct val="0"/>
        </a:spcAft>
        <a:defRPr sz="4800">
          <a:solidFill>
            <a:schemeClr val="tx2"/>
          </a:solidFill>
          <a:latin typeface="Times New Roman" pitchFamily="18" charset="0"/>
        </a:defRPr>
      </a:lvl2pPr>
      <a:lvl3pPr algn="ctr" rtl="0" eaLnBrk="1" fontAlgn="base" hangingPunct="1">
        <a:spcBef>
          <a:spcPct val="0"/>
        </a:spcBef>
        <a:spcAft>
          <a:spcPct val="0"/>
        </a:spcAft>
        <a:defRPr sz="4800">
          <a:solidFill>
            <a:schemeClr val="tx2"/>
          </a:solidFill>
          <a:latin typeface="Times New Roman" pitchFamily="18" charset="0"/>
        </a:defRPr>
      </a:lvl3pPr>
      <a:lvl4pPr algn="ctr" rtl="0" eaLnBrk="1" fontAlgn="base" hangingPunct="1">
        <a:spcBef>
          <a:spcPct val="0"/>
        </a:spcBef>
        <a:spcAft>
          <a:spcPct val="0"/>
        </a:spcAft>
        <a:defRPr sz="4800">
          <a:solidFill>
            <a:schemeClr val="tx2"/>
          </a:solidFill>
          <a:latin typeface="Times New Roman" pitchFamily="18" charset="0"/>
        </a:defRPr>
      </a:lvl4pPr>
      <a:lvl5pPr algn="ctr" rtl="0" eaLnBrk="1" fontAlgn="base" hangingPunct="1">
        <a:spcBef>
          <a:spcPct val="0"/>
        </a:spcBef>
        <a:spcAft>
          <a:spcPct val="0"/>
        </a:spcAft>
        <a:defRPr sz="4800">
          <a:solidFill>
            <a:schemeClr val="tx2"/>
          </a:solidFill>
          <a:latin typeface="Times New Roman" pitchFamily="18" charset="0"/>
        </a:defRPr>
      </a:lvl5pPr>
      <a:lvl6pPr marL="457200" algn="ctr" rtl="0" eaLnBrk="1" fontAlgn="base" hangingPunct="1">
        <a:spcBef>
          <a:spcPct val="0"/>
        </a:spcBef>
        <a:spcAft>
          <a:spcPct val="0"/>
        </a:spcAft>
        <a:defRPr sz="4800">
          <a:solidFill>
            <a:schemeClr val="tx2"/>
          </a:solidFill>
          <a:latin typeface="Times New Roman" pitchFamily="18" charset="0"/>
        </a:defRPr>
      </a:lvl6pPr>
      <a:lvl7pPr marL="914400" algn="ctr" rtl="0" eaLnBrk="1" fontAlgn="base" hangingPunct="1">
        <a:spcBef>
          <a:spcPct val="0"/>
        </a:spcBef>
        <a:spcAft>
          <a:spcPct val="0"/>
        </a:spcAft>
        <a:defRPr sz="4800">
          <a:solidFill>
            <a:schemeClr val="tx2"/>
          </a:solidFill>
          <a:latin typeface="Times New Roman" pitchFamily="18" charset="0"/>
        </a:defRPr>
      </a:lvl7pPr>
      <a:lvl8pPr marL="1371600" algn="ctr" rtl="0" eaLnBrk="1" fontAlgn="base" hangingPunct="1">
        <a:spcBef>
          <a:spcPct val="0"/>
        </a:spcBef>
        <a:spcAft>
          <a:spcPct val="0"/>
        </a:spcAft>
        <a:defRPr sz="4800">
          <a:solidFill>
            <a:schemeClr val="tx2"/>
          </a:solidFill>
          <a:latin typeface="Times New Roman" pitchFamily="18" charset="0"/>
        </a:defRPr>
      </a:lvl8pPr>
      <a:lvl9pPr marL="1828800" algn="ctr" rtl="0" eaLnBrk="1" fontAlgn="base" hangingPunct="1">
        <a:spcBef>
          <a:spcPct val="0"/>
        </a:spcBef>
        <a:spcAft>
          <a:spcPct val="0"/>
        </a:spcAft>
        <a:defRPr sz="48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b="1">
          <a:solidFill>
            <a:srgbClr val="000000"/>
          </a:solidFill>
          <a:latin typeface="+mn-lt"/>
        </a:defRPr>
      </a:lvl2pPr>
      <a:lvl3pPr marL="1143000" indent="-228600" algn="l" rtl="0" eaLnBrk="1" fontAlgn="base" hangingPunct="1">
        <a:spcBef>
          <a:spcPct val="20000"/>
        </a:spcBef>
        <a:spcAft>
          <a:spcPct val="0"/>
        </a:spcAft>
        <a:buChar char="•"/>
        <a:defRPr sz="2400" b="1">
          <a:solidFill>
            <a:srgbClr val="000000"/>
          </a:solidFill>
          <a:latin typeface="+mn-lt"/>
        </a:defRPr>
      </a:lvl3pPr>
      <a:lvl4pPr marL="1600200" indent="-228600" algn="l" rtl="0" eaLnBrk="1" fontAlgn="base" hangingPunct="1">
        <a:spcBef>
          <a:spcPct val="20000"/>
        </a:spcBef>
        <a:spcAft>
          <a:spcPct val="0"/>
        </a:spcAft>
        <a:buChar char="–"/>
        <a:defRPr sz="2000" b="1">
          <a:solidFill>
            <a:srgbClr val="000000"/>
          </a:solidFill>
          <a:latin typeface="+mn-lt"/>
        </a:defRPr>
      </a:lvl4pPr>
      <a:lvl5pPr marL="2057400" indent="-228600" algn="l" rtl="0" eaLnBrk="1" fontAlgn="base" hangingPunct="1">
        <a:spcBef>
          <a:spcPct val="20000"/>
        </a:spcBef>
        <a:spcAft>
          <a:spcPct val="0"/>
        </a:spcAft>
        <a:buChar char="»"/>
        <a:defRPr sz="2000" b="1">
          <a:solidFill>
            <a:srgbClr val="000000"/>
          </a:solidFill>
          <a:latin typeface="+mn-lt"/>
        </a:defRPr>
      </a:lvl5pPr>
      <a:lvl6pPr marL="2514600" indent="-228600" algn="l" rtl="0" eaLnBrk="1" fontAlgn="base" hangingPunct="1">
        <a:spcBef>
          <a:spcPct val="20000"/>
        </a:spcBef>
        <a:spcAft>
          <a:spcPct val="0"/>
        </a:spcAft>
        <a:buChar char="»"/>
        <a:defRPr sz="2000" b="1">
          <a:solidFill>
            <a:srgbClr val="000000"/>
          </a:solidFill>
          <a:latin typeface="+mn-lt"/>
        </a:defRPr>
      </a:lvl6pPr>
      <a:lvl7pPr marL="2971800" indent="-228600" algn="l" rtl="0" eaLnBrk="1" fontAlgn="base" hangingPunct="1">
        <a:spcBef>
          <a:spcPct val="20000"/>
        </a:spcBef>
        <a:spcAft>
          <a:spcPct val="0"/>
        </a:spcAft>
        <a:buChar char="»"/>
        <a:defRPr sz="2000" b="1">
          <a:solidFill>
            <a:srgbClr val="000000"/>
          </a:solidFill>
          <a:latin typeface="+mn-lt"/>
        </a:defRPr>
      </a:lvl7pPr>
      <a:lvl8pPr marL="3429000" indent="-228600" algn="l" rtl="0" eaLnBrk="1" fontAlgn="base" hangingPunct="1">
        <a:spcBef>
          <a:spcPct val="20000"/>
        </a:spcBef>
        <a:spcAft>
          <a:spcPct val="0"/>
        </a:spcAft>
        <a:buChar char="»"/>
        <a:defRPr sz="2000" b="1">
          <a:solidFill>
            <a:srgbClr val="000000"/>
          </a:solidFill>
          <a:latin typeface="+mn-lt"/>
        </a:defRPr>
      </a:lvl8pPr>
      <a:lvl9pPr marL="3886200" indent="-228600" algn="l" rtl="0" eaLnBrk="1" fontAlgn="base" hangingPunct="1">
        <a:spcBef>
          <a:spcPct val="20000"/>
        </a:spcBef>
        <a:spcAft>
          <a:spcPct val="0"/>
        </a:spcAft>
        <a:buChar char="»"/>
        <a:defRPr sz="2000"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8" Type="http://schemas.openxmlformats.org/officeDocument/2006/relationships/hyperlink" Target="05Geology%20-%20Evidences.pptx" TargetMode="External"/><Relationship Id="rId3" Type="http://schemas.openxmlformats.org/officeDocument/2006/relationships/image" Target="../media/image6.png"/><Relationship Id="rId7" Type="http://schemas.openxmlformats.org/officeDocument/2006/relationships/hyperlink" Target="04Geology%20-%20Natureza.pptx" TargetMode="External"/><Relationship Id="rId12" Type="http://schemas.openxmlformats.org/officeDocument/2006/relationships/hyperlink" Target="09Geology%20-%20Conclusions.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03Geologia%20-%20Non-Biblico.pptx" TargetMode="External"/><Relationship Id="rId11" Type="http://schemas.openxmlformats.org/officeDocument/2006/relationships/hyperlink" Target="08Geology%20-%20Post%20Flood%20Events.pptx" TargetMode="External"/><Relationship Id="rId5" Type="http://schemas.openxmlformats.org/officeDocument/2006/relationships/hyperlink" Target="02Geologia%20-%20Biblical%20Record.pptx" TargetMode="External"/><Relationship Id="rId10" Type="http://schemas.openxmlformats.org/officeDocument/2006/relationships/hyperlink" Target="07Geology%20-%20Explanations.pptx" TargetMode="External"/><Relationship Id="rId4" Type="http://schemas.openxmlformats.org/officeDocument/2006/relationships/hyperlink" Target="01Geologia%20-%20Intro.pptx" TargetMode="External"/><Relationship Id="rId9" Type="http://schemas.openxmlformats.org/officeDocument/2006/relationships/hyperlink" Target="06Geology%20-%20Geologic%20Processes.ppt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kaibab.org/gc/misc/gc_gen.htm" TargetMode="Externa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4.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27384"/>
            <a:ext cx="9144000" cy="6858000"/>
          </a:xfrm>
          <a:prstGeom prst="rect">
            <a:avLst/>
          </a:prstGeom>
          <a:noFill/>
          <a:ln w="9525">
            <a:noFill/>
            <a:miter lim="800000"/>
            <a:headEnd/>
            <a:tailEnd/>
          </a:ln>
        </p:spPr>
      </p:pic>
      <p:sp>
        <p:nvSpPr>
          <p:cNvPr id="8" name="Rectangle 7"/>
          <p:cNvSpPr/>
          <p:nvPr/>
        </p:nvSpPr>
        <p:spPr>
          <a:xfrm>
            <a:off x="1115488" y="-53518"/>
            <a:ext cx="6840888" cy="5170646"/>
          </a:xfrm>
          <a:prstGeom prst="rect">
            <a:avLst/>
          </a:prstGeom>
          <a:noFill/>
          <a:effectLst>
            <a:outerShdw blurRad="50800" dist="50800" dir="5400000" algn="ctr" rotWithShape="0">
              <a:schemeClr val="bg1"/>
            </a:outerShdw>
          </a:effectLst>
        </p:spPr>
        <p:txBody>
          <a:bodyPr wrap="square" lIns="91440" tIns="45720" rIns="91440" bIns="45720">
            <a:spAutoFit/>
          </a:bodyPr>
          <a:lstStyle/>
          <a:p>
            <a:pPr algn="ctr"/>
            <a:r>
              <a:rPr lang="en-US" sz="11000" b="1" kern="0"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Geologia</a:t>
            </a:r>
            <a:r>
              <a:rPr lang="en-US" sz="11000" b="1" kern="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do </a:t>
            </a:r>
          </a:p>
          <a:p>
            <a:pPr algn="ctr"/>
            <a:r>
              <a:rPr lang="en-US" sz="11000" b="1" kern="0"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Dilúvio</a:t>
            </a:r>
            <a:endParaRPr lang="en-US" sz="11000" b="1" kern="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4" name="Rectangle 3"/>
          <p:cNvSpPr/>
          <p:nvPr/>
        </p:nvSpPr>
        <p:spPr>
          <a:xfrm>
            <a:off x="72008" y="4987042"/>
            <a:ext cx="8964488" cy="1754326"/>
          </a:xfrm>
          <a:prstGeom prst="rect">
            <a:avLst/>
          </a:prstGeom>
          <a:noFill/>
          <a:effectLst>
            <a:outerShdw blurRad="50800" dist="50800" dir="5400000" algn="ctr" rotWithShape="0">
              <a:schemeClr val="bg1"/>
            </a:outerShdw>
          </a:effectLst>
        </p:spPr>
        <p:txBody>
          <a:bodyPr wrap="square" lIns="91440" tIns="45720" rIns="91440" bIns="45720">
            <a:spAutoFit/>
          </a:bodyPr>
          <a:lstStyle/>
          <a:p>
            <a:pPr algn="ctr"/>
            <a:r>
              <a:rPr lang="en-US" sz="4000" b="1" kern="0"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Processos</a:t>
            </a:r>
            <a:r>
              <a:rPr lang="en-US" sz="40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a:t>
            </a:r>
            <a:r>
              <a:rPr lang="en-US" sz="4000" b="1" kern="0"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Geológicos</a:t>
            </a:r>
            <a:r>
              <a:rPr lang="en-US" sz="40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- 8</a:t>
            </a:r>
            <a:r>
              <a:rPr lang="en-US" sz="4000" b="1" kern="0" baseline="300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a</a:t>
            </a:r>
            <a:r>
              <a:rPr lang="en-US" sz="40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Parte</a:t>
            </a:r>
          </a:p>
          <a:p>
            <a:pPr algn="ctr"/>
            <a:r>
              <a:rPr lang="en-US" sz="40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Grand Canyon</a:t>
            </a:r>
          </a:p>
          <a:p>
            <a:pPr algn="ctr"/>
            <a:r>
              <a:rPr lang="en-US" sz="2800" b="1" kern="0"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Versão</a:t>
            </a:r>
            <a:r>
              <a:rPr lang="en-US" sz="28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1</a:t>
            </a:r>
            <a:endParaRPr lang="en-US" sz="2800" b="1" kern="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22718"/>
            <a:ext cx="9144000" cy="6858000"/>
          </a:xfrm>
          <a:prstGeom prst="rect">
            <a:avLst/>
          </a:prstGeom>
          <a:noFill/>
          <a:ln w="9525">
            <a:noFill/>
            <a:miter lim="800000"/>
            <a:headEnd/>
            <a:tailEnd/>
          </a:ln>
          <a:effectLst>
            <a:innerShdw blurRad="114300">
              <a:prstClr val="black">
                <a:alpha val="93000"/>
              </a:prstClr>
            </a:innerShdw>
          </a:effectLst>
        </p:spPr>
      </p:pic>
      <p:sp>
        <p:nvSpPr>
          <p:cNvPr id="6" name="Retângulo de cantos arredondados 5"/>
          <p:cNvSpPr/>
          <p:nvPr/>
        </p:nvSpPr>
        <p:spPr bwMode="auto">
          <a:xfrm>
            <a:off x="899592" y="1844824"/>
            <a:ext cx="7128792" cy="3456384"/>
          </a:xfrm>
          <a:prstGeom prst="roundRect">
            <a:avLst/>
          </a:prstGeom>
          <a:solidFill>
            <a:schemeClr val="bg1"/>
          </a:soli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2000" b="1" i="0" u="none" strike="noStrike" cap="none" normalizeH="0" baseline="0" smtClean="0">
              <a:ln>
                <a:noFill/>
              </a:ln>
              <a:solidFill>
                <a:schemeClr val="tx1"/>
              </a:solidFill>
              <a:effectLst/>
              <a:latin typeface="Arial" pitchFamily="34" charset="0"/>
            </a:endParaRPr>
          </a:p>
        </p:txBody>
      </p:sp>
      <p:sp>
        <p:nvSpPr>
          <p:cNvPr id="2" name="Título 1"/>
          <p:cNvSpPr>
            <a:spLocks noGrp="1"/>
          </p:cNvSpPr>
          <p:nvPr>
            <p:ph type="title"/>
          </p:nvPr>
        </p:nvSpPr>
        <p:spPr>
          <a:xfrm>
            <a:off x="1043608" y="2900674"/>
            <a:ext cx="6840760" cy="1143000"/>
          </a:xfrm>
        </p:spPr>
        <p:txBody>
          <a:bodyPr/>
          <a:lstStyle/>
          <a:p>
            <a:r>
              <a:rPr lang="pt-BR" sz="6000" dirty="0" smtClean="0">
                <a:solidFill>
                  <a:schemeClr val="tx2">
                    <a:lumMod val="75000"/>
                    <a:lumOff val="25000"/>
                  </a:schemeClr>
                </a:solidFill>
                <a:effectLst>
                  <a:outerShdw blurRad="38100" dist="38100" dir="2700000" algn="tl">
                    <a:srgbClr val="000000">
                      <a:alpha val="43137"/>
                    </a:srgbClr>
                  </a:outerShdw>
                </a:effectLst>
                <a:latin typeface="Arial Black" panose="020B0A04020102020204" pitchFamily="34" charset="0"/>
              </a:rPr>
              <a:t>Por que  Estudar o </a:t>
            </a:r>
            <a:br>
              <a:rPr lang="pt-BR" sz="6000" dirty="0" smtClean="0">
                <a:solidFill>
                  <a:schemeClr val="tx2">
                    <a:lumMod val="75000"/>
                    <a:lumOff val="25000"/>
                  </a:schemeClr>
                </a:solidFill>
                <a:effectLst>
                  <a:outerShdw blurRad="38100" dist="38100" dir="2700000" algn="tl">
                    <a:srgbClr val="000000">
                      <a:alpha val="43137"/>
                    </a:srgbClr>
                  </a:outerShdw>
                </a:effectLst>
                <a:latin typeface="Arial Black" panose="020B0A04020102020204" pitchFamily="34" charset="0"/>
              </a:rPr>
            </a:br>
            <a:r>
              <a:rPr lang="pt-BR" sz="6000" dirty="0" smtClean="0">
                <a:solidFill>
                  <a:schemeClr val="tx2">
                    <a:lumMod val="75000"/>
                    <a:lumOff val="25000"/>
                  </a:schemeClr>
                </a:solidFill>
                <a:effectLst>
                  <a:outerShdw blurRad="38100" dist="38100" dir="2700000" algn="tl">
                    <a:srgbClr val="000000">
                      <a:alpha val="43137"/>
                    </a:srgbClr>
                  </a:outerShdw>
                </a:effectLst>
                <a:latin typeface="Arial Black" panose="020B0A04020102020204" pitchFamily="34" charset="0"/>
              </a:rPr>
              <a:t>Grand </a:t>
            </a:r>
            <a:r>
              <a:rPr lang="pt-BR" sz="6000" dirty="0" err="1" smtClean="0">
                <a:solidFill>
                  <a:schemeClr val="tx2">
                    <a:lumMod val="75000"/>
                    <a:lumOff val="25000"/>
                  </a:schemeClr>
                </a:solidFill>
                <a:effectLst>
                  <a:outerShdw blurRad="38100" dist="38100" dir="2700000" algn="tl">
                    <a:srgbClr val="000000">
                      <a:alpha val="43137"/>
                    </a:srgbClr>
                  </a:outerShdw>
                </a:effectLst>
                <a:latin typeface="Arial Black" panose="020B0A04020102020204" pitchFamily="34" charset="0"/>
              </a:rPr>
              <a:t>Canyon</a:t>
            </a:r>
            <a:r>
              <a:rPr lang="pt-BR" sz="6000" dirty="0" smtClean="0">
                <a:solidFill>
                  <a:schemeClr val="tx2">
                    <a:lumMod val="75000"/>
                    <a:lumOff val="25000"/>
                  </a:schemeClr>
                </a:solidFill>
                <a:effectLst>
                  <a:outerShdw blurRad="38100" dist="38100" dir="2700000" algn="tl">
                    <a:srgbClr val="000000">
                      <a:alpha val="43137"/>
                    </a:srgbClr>
                  </a:outerShdw>
                </a:effectLst>
                <a:latin typeface="Arial Black" panose="020B0A04020102020204" pitchFamily="34" charset="0"/>
              </a:rPr>
              <a:t>?</a:t>
            </a:r>
            <a:endParaRPr lang="pt-BR" sz="6000" dirty="0">
              <a:solidFill>
                <a:schemeClr val="tx2">
                  <a:lumMod val="75000"/>
                  <a:lumOff val="25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557598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2056" y="2420888"/>
            <a:ext cx="7992888" cy="2554545"/>
          </a:xfrm>
          <a:prstGeom prst="rect">
            <a:avLst/>
          </a:prstGeom>
          <a:noFill/>
        </p:spPr>
        <p:txBody>
          <a:bodyPr wrap="square" lIns="91440" tIns="45720" rIns="91440" bIns="45720">
            <a:spAutoFit/>
          </a:bodyPr>
          <a:lstStyle/>
          <a:p>
            <a:pPr algn="ctr"/>
            <a:r>
              <a:rPr lang="en-US" sz="80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GRAND CANYON</a:t>
            </a:r>
            <a:endParaRPr lang="en-US" sz="8000" b="1" kern="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7" y="0"/>
            <a:ext cx="966182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bwMode="auto">
          <a:xfrm>
            <a:off x="179512" y="1663080"/>
            <a:ext cx="89644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alt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Por que devemos estudar o Grand </a:t>
            </a:r>
            <a:r>
              <a:rPr kumimoji="0" lang="pt-BR" altLang="en-US" sz="3200" b="1"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Canyon</a:t>
            </a:r>
            <a:r>
              <a:rPr kumimoji="0" lang="pt-BR" alt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a:t>
            </a:r>
            <a:endParaRPr kumimoji="0" lang="en-GB" altLang="en-US" sz="4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
        <p:nvSpPr>
          <p:cNvPr id="9" name="Rectangle 3"/>
          <p:cNvSpPr txBox="1">
            <a:spLocks noChangeArrowheads="1"/>
          </p:cNvSpPr>
          <p:nvPr/>
        </p:nvSpPr>
        <p:spPr bwMode="auto">
          <a:xfrm>
            <a:off x="611560" y="4005064"/>
            <a:ext cx="8218861"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0" indent="0" algn="ctr">
              <a:buFontTx/>
              <a:buNone/>
            </a:pPr>
            <a:r>
              <a:rPr lang="pt-BR" altLang="en-US" sz="2400" b="1" kern="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Há muitas razões para o que podemos aprender com o Grand </a:t>
            </a:r>
            <a:r>
              <a:rPr lang="pt-BR" altLang="en-US" sz="2400" b="1" kern="0"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Canyon</a:t>
            </a:r>
            <a:r>
              <a:rPr lang="pt-BR" altLang="en-US" sz="2400" b="1" kern="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Aqui estão apenas alguns deles</a:t>
            </a:r>
            <a:endParaRPr lang="en-GB" altLang="en-US" sz="2400" b="1" kern="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Espaço Reservado para Texto 3"/>
          <p:cNvSpPr txBox="1">
            <a:spLocks/>
          </p:cNvSpPr>
          <p:nvPr/>
        </p:nvSpPr>
        <p:spPr bwMode="auto">
          <a:xfrm>
            <a:off x="575556" y="3603461"/>
            <a:ext cx="7992887" cy="2887960"/>
          </a:xfrm>
          <a:prstGeom prst="rect">
            <a:avLst/>
          </a:prstGeom>
          <a:solidFill>
            <a:srgbClr val="F2AE50"/>
          </a:solidFill>
          <a:ln>
            <a:solidFill>
              <a:srgbClr val="0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marR="0" lvl="0" indent="-457200" algn="l" defTabSz="914400" rtl="0" eaLnBrk="0" fontAlgn="base" latinLnBrk="0" hangingPunct="0">
              <a:lnSpc>
                <a:spcPct val="100000"/>
              </a:lnSpc>
              <a:spcBef>
                <a:spcPct val="20000"/>
              </a:spcBef>
              <a:spcAft>
                <a:spcPct val="0"/>
              </a:spcAft>
              <a:buClrTx/>
              <a:buSzTx/>
              <a:buFontTx/>
              <a:buNone/>
              <a:tabLst/>
              <a:defRPr/>
            </a:pPr>
            <a:r>
              <a:rPr kumimoji="0" lang="pt-BR" sz="2800" b="1" i="0" u="none" strike="noStrike" kern="0" cap="none" spc="0" normalizeH="0" baseline="0" noProof="0" dirty="0" smtClean="0">
                <a:ln>
                  <a:noFill/>
                </a:ln>
                <a:solidFill>
                  <a:srgbClr val="000000"/>
                </a:solidFill>
                <a:effectLst/>
                <a:uLnTx/>
                <a:uFillTx/>
                <a:ea typeface="+mn-ea"/>
                <a:cs typeface="+mn-cs"/>
              </a:rPr>
              <a:t>1. Avaliar catastrofismo e uniformitarianismo</a:t>
            </a:r>
          </a:p>
          <a:p>
            <a:pPr marL="457200" marR="0" lvl="0" indent="-457200" algn="l" defTabSz="914400" rtl="0" eaLnBrk="0" fontAlgn="base" latinLnBrk="0" hangingPunct="0">
              <a:lnSpc>
                <a:spcPct val="100000"/>
              </a:lnSpc>
              <a:spcBef>
                <a:spcPct val="20000"/>
              </a:spcBef>
              <a:spcAft>
                <a:spcPct val="0"/>
              </a:spcAft>
              <a:buClrTx/>
              <a:buSzTx/>
              <a:buFontTx/>
              <a:buNone/>
              <a:tabLst/>
              <a:defRPr/>
            </a:pPr>
            <a:r>
              <a:rPr kumimoji="0" lang="pt-BR" sz="2800" b="1" i="0" u="none" strike="noStrike" kern="0" cap="none" spc="0" normalizeH="0" baseline="0" noProof="0" dirty="0" smtClean="0">
                <a:ln>
                  <a:noFill/>
                </a:ln>
                <a:solidFill>
                  <a:srgbClr val="000000"/>
                </a:solidFill>
                <a:effectLst/>
                <a:uLnTx/>
                <a:uFillTx/>
                <a:ea typeface="+mn-ea"/>
                <a:cs typeface="+mn-cs"/>
              </a:rPr>
              <a:t>2. Examinar processos geológicos.</a:t>
            </a:r>
          </a:p>
          <a:p>
            <a:pPr marL="457200" marR="0" lvl="0" indent="-457200" algn="l" defTabSz="914400" rtl="0" eaLnBrk="0" fontAlgn="base" latinLnBrk="0" hangingPunct="0">
              <a:lnSpc>
                <a:spcPct val="100000"/>
              </a:lnSpc>
              <a:spcBef>
                <a:spcPct val="20000"/>
              </a:spcBef>
              <a:spcAft>
                <a:spcPct val="0"/>
              </a:spcAft>
              <a:buClrTx/>
              <a:buSzTx/>
              <a:buFontTx/>
              <a:buNone/>
              <a:tabLst/>
              <a:defRPr/>
            </a:pPr>
            <a:r>
              <a:rPr kumimoji="0" lang="pt-BR" sz="2800" b="1" i="0" u="none" strike="noStrike" kern="0" cap="none" spc="0" normalizeH="0" baseline="0" noProof="0" dirty="0" smtClean="0">
                <a:ln>
                  <a:noFill/>
                </a:ln>
                <a:solidFill>
                  <a:srgbClr val="000000"/>
                </a:solidFill>
                <a:effectLst/>
                <a:uLnTx/>
                <a:uFillTx/>
                <a:ea typeface="+mn-ea"/>
                <a:cs typeface="+mn-cs"/>
              </a:rPr>
              <a:t>3. Aumentar nosso conhecimento do passado.</a:t>
            </a:r>
          </a:p>
          <a:p>
            <a:pPr marL="457200" marR="0" lvl="0" indent="-457200" algn="l" defTabSz="914400" rtl="0" eaLnBrk="0" fontAlgn="base" latinLnBrk="0" hangingPunct="0">
              <a:lnSpc>
                <a:spcPct val="100000"/>
              </a:lnSpc>
              <a:spcBef>
                <a:spcPct val="20000"/>
              </a:spcBef>
              <a:spcAft>
                <a:spcPct val="0"/>
              </a:spcAft>
              <a:buClrTx/>
              <a:buSzTx/>
              <a:buFontTx/>
              <a:buNone/>
              <a:tabLst/>
              <a:defRPr/>
            </a:pPr>
            <a:r>
              <a:rPr kumimoji="0" lang="pt-BR" sz="2800" b="1" i="0" u="none" strike="noStrike" kern="0" cap="none" spc="0" normalizeH="0" baseline="0" noProof="0" dirty="0" smtClean="0">
                <a:ln>
                  <a:noFill/>
                </a:ln>
                <a:solidFill>
                  <a:srgbClr val="000000"/>
                </a:solidFill>
                <a:effectLst/>
                <a:uLnTx/>
                <a:uFillTx/>
                <a:ea typeface="+mn-ea"/>
                <a:cs typeface="+mn-cs"/>
              </a:rPr>
              <a:t>4. Verificar evidencias em favor de um dilúvio global.</a:t>
            </a:r>
            <a:endParaRPr kumimoji="0" lang="pt-BR" sz="2800" b="1" i="0" u="none" strike="noStrike" kern="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1879527957"/>
      </p:ext>
    </p:extLst>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P spid="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22718"/>
            <a:ext cx="9144000" cy="6858000"/>
          </a:xfrm>
          <a:prstGeom prst="rect">
            <a:avLst/>
          </a:prstGeom>
          <a:noFill/>
          <a:ln w="9525">
            <a:noFill/>
            <a:miter lim="800000"/>
            <a:headEnd/>
            <a:tailEnd/>
          </a:ln>
          <a:effectLst>
            <a:innerShdw blurRad="114300">
              <a:prstClr val="black">
                <a:alpha val="93000"/>
              </a:prstClr>
            </a:innerShdw>
          </a:effectLst>
        </p:spPr>
      </p:pic>
      <p:sp>
        <p:nvSpPr>
          <p:cNvPr id="32" name="Line 7">
            <a:extLst>
              <a:ext uri="{FF2B5EF4-FFF2-40B4-BE49-F238E27FC236}"/>
            </a:extLst>
          </p:cNvPr>
          <p:cNvSpPr>
            <a:spLocks noChangeShapeType="1"/>
          </p:cNvSpPr>
          <p:nvPr/>
        </p:nvSpPr>
        <p:spPr bwMode="auto">
          <a:xfrm>
            <a:off x="-8048" y="2564904"/>
            <a:ext cx="9196617" cy="26362"/>
          </a:xfrm>
          <a:prstGeom prst="line">
            <a:avLst/>
          </a:prstGeom>
          <a:noFill/>
          <a:ln w="76200">
            <a:solidFill>
              <a:schemeClr val="tx1"/>
            </a:solidFill>
            <a:round/>
            <a:headEnd/>
            <a:tailEnd/>
          </a:ln>
          <a:effectLst>
            <a:outerShdw dist="35921" dir="2700000" algn="ctr" rotWithShape="0">
              <a:schemeClr val="tx1"/>
            </a:outerShdw>
          </a:effectLst>
        </p:spPr>
        <p:txBody>
          <a:bodyPr wrap="none" anchor="ctr"/>
          <a:lstStyle/>
          <a:p>
            <a:pPr>
              <a:defRPr/>
            </a:pPr>
            <a:endParaRPr lang="en-US" dirty="0">
              <a:solidFill>
                <a:srgbClr val="FFFFFF"/>
              </a:solidFill>
              <a:cs typeface="Arial" panose="020B0604020202020204" pitchFamily="34" charset="0"/>
            </a:endParaRPr>
          </a:p>
        </p:txBody>
      </p:sp>
      <p:sp>
        <p:nvSpPr>
          <p:cNvPr id="8" name="Title 1">
            <a:extLst>
              <a:ext uri="{FF2B5EF4-FFF2-40B4-BE49-F238E27FC236}"/>
            </a:extLst>
          </p:cNvPr>
          <p:cNvSpPr txBox="1">
            <a:spLocks/>
          </p:cNvSpPr>
          <p:nvPr/>
        </p:nvSpPr>
        <p:spPr>
          <a:xfrm>
            <a:off x="457200" y="-26988"/>
            <a:ext cx="8229600" cy="1143001"/>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chemeClr val="bg1"/>
                </a:solidFill>
                <a:latin typeface="Arial" pitchFamily="34" charset="0"/>
                <a:cs typeface="Arial" pitchFamily="34" charset="0"/>
              </a:defRPr>
            </a:lvl2pPr>
            <a:lvl3pPr algn="ctr" rtl="0" eaLnBrk="0" fontAlgn="base" hangingPunct="0">
              <a:spcBef>
                <a:spcPct val="0"/>
              </a:spcBef>
              <a:spcAft>
                <a:spcPct val="0"/>
              </a:spcAft>
              <a:defRPr sz="4400" b="1">
                <a:solidFill>
                  <a:schemeClr val="bg1"/>
                </a:solidFill>
                <a:latin typeface="Arial" pitchFamily="34" charset="0"/>
                <a:cs typeface="Arial" pitchFamily="34" charset="0"/>
              </a:defRPr>
            </a:lvl3pPr>
            <a:lvl4pPr algn="ctr" rtl="0" eaLnBrk="0" fontAlgn="base" hangingPunct="0">
              <a:spcBef>
                <a:spcPct val="0"/>
              </a:spcBef>
              <a:spcAft>
                <a:spcPct val="0"/>
              </a:spcAft>
              <a:defRPr sz="4400" b="1">
                <a:solidFill>
                  <a:schemeClr val="bg1"/>
                </a:solidFill>
                <a:latin typeface="Arial" pitchFamily="34" charset="0"/>
                <a:cs typeface="Arial" pitchFamily="34" charset="0"/>
              </a:defRPr>
            </a:lvl4pPr>
            <a:lvl5pPr algn="ctr" rtl="0" eaLnBrk="0" fontAlgn="base" hangingPunct="0">
              <a:spcBef>
                <a:spcPct val="0"/>
              </a:spcBef>
              <a:spcAft>
                <a:spcPct val="0"/>
              </a:spcAft>
              <a:defRPr sz="4400" b="1">
                <a:solidFill>
                  <a:schemeClr val="bg1"/>
                </a:solidFill>
                <a:latin typeface="Arial" pitchFamily="34" charset="0"/>
                <a:cs typeface="Arial" pitchFamily="34" charset="0"/>
              </a:defRPr>
            </a:lvl5pPr>
            <a:lvl6pPr marL="457200" algn="ctr" rtl="0" fontAlgn="base">
              <a:spcBef>
                <a:spcPct val="0"/>
              </a:spcBef>
              <a:spcAft>
                <a:spcPct val="0"/>
              </a:spcAft>
              <a:defRPr sz="4400" b="1">
                <a:solidFill>
                  <a:schemeClr val="bg1"/>
                </a:solidFill>
                <a:latin typeface="Arial" pitchFamily="34" charset="0"/>
                <a:cs typeface="Arial" pitchFamily="34" charset="0"/>
              </a:defRPr>
            </a:lvl6pPr>
            <a:lvl7pPr marL="914400" algn="ctr" rtl="0" fontAlgn="base">
              <a:spcBef>
                <a:spcPct val="0"/>
              </a:spcBef>
              <a:spcAft>
                <a:spcPct val="0"/>
              </a:spcAft>
              <a:defRPr sz="4400" b="1">
                <a:solidFill>
                  <a:schemeClr val="bg1"/>
                </a:solidFill>
                <a:latin typeface="Arial" pitchFamily="34" charset="0"/>
                <a:cs typeface="Arial" pitchFamily="34" charset="0"/>
              </a:defRPr>
            </a:lvl7pPr>
            <a:lvl8pPr marL="1371600" algn="ctr" rtl="0" fontAlgn="base">
              <a:spcBef>
                <a:spcPct val="0"/>
              </a:spcBef>
              <a:spcAft>
                <a:spcPct val="0"/>
              </a:spcAft>
              <a:defRPr sz="4400" b="1">
                <a:solidFill>
                  <a:schemeClr val="bg1"/>
                </a:solidFill>
                <a:latin typeface="Arial" pitchFamily="34" charset="0"/>
                <a:cs typeface="Arial" pitchFamily="34" charset="0"/>
              </a:defRPr>
            </a:lvl8pPr>
            <a:lvl9pPr marL="1828800" algn="ctr" rtl="0" fontAlgn="base">
              <a:spcBef>
                <a:spcPct val="0"/>
              </a:spcBef>
              <a:spcAft>
                <a:spcPct val="0"/>
              </a:spcAft>
              <a:defRPr sz="4400" b="1">
                <a:solidFill>
                  <a:schemeClr val="bg1"/>
                </a:solidFill>
                <a:latin typeface="Arial" pitchFamily="34" charset="0"/>
                <a:cs typeface="Arial" pitchFamily="34" charset="0"/>
              </a:defRPr>
            </a:lvl9pPr>
          </a:lstStyle>
          <a:p>
            <a:pPr eaLnBrk="1" fontAlgn="auto" hangingPunct="1">
              <a:spcAft>
                <a:spcPts val="0"/>
              </a:spcAft>
              <a:defRPr/>
            </a:pPr>
            <a:r>
              <a:rPr lang="pt-BR" sz="4800" dirty="0" smtClean="0">
                <a:latin typeface="+mn-lt"/>
              </a:rPr>
              <a:t>Como Devemos Estudar</a:t>
            </a:r>
            <a:endParaRPr lang="pt-BR" sz="4800" dirty="0">
              <a:latin typeface="+mn-lt"/>
            </a:endParaRPr>
          </a:p>
        </p:txBody>
      </p:sp>
      <p:pic>
        <p:nvPicPr>
          <p:cNvPr id="9" name="Picture 2" descr="http://upload.wikimedia.org/wikipedia/commons/thumb/7/7b/Grand_Canyon_colors.jpg/220px-Grand_Canyon_col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738" y="1989138"/>
            <a:ext cx="2808287"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2">
            <a:extLst>
              <a:ext uri="{FF2B5EF4-FFF2-40B4-BE49-F238E27FC236}"/>
            </a:extLst>
          </p:cNvPr>
          <p:cNvSpPr>
            <a:spLocks noChangeShapeType="1"/>
          </p:cNvSpPr>
          <p:nvPr/>
        </p:nvSpPr>
        <p:spPr bwMode="auto">
          <a:xfrm>
            <a:off x="228600" y="2232025"/>
            <a:ext cx="8763000" cy="0"/>
          </a:xfrm>
          <a:prstGeom prst="line">
            <a:avLst/>
          </a:prstGeom>
          <a:noFill/>
          <a:ln w="57150">
            <a:noFill/>
            <a:round/>
            <a:headEnd/>
            <a:tailEnd/>
          </a:ln>
          <a:effectLst>
            <a:outerShdw dist="107763" dir="2700000" algn="ctr" rotWithShape="0">
              <a:schemeClr val="tx1"/>
            </a:outerShdw>
          </a:effectLst>
        </p:spPr>
        <p:txBody>
          <a:bodyPr wrap="none" anchor="ctr"/>
          <a:lstStyle/>
          <a:p>
            <a:pPr>
              <a:defRPr/>
            </a:pPr>
            <a:endParaRPr lang="en-US" dirty="0">
              <a:solidFill>
                <a:srgbClr val="FFFFFF"/>
              </a:solidFill>
              <a:cs typeface="Arial" panose="020B0604020202020204" pitchFamily="34" charset="0"/>
            </a:endParaRPr>
          </a:p>
        </p:txBody>
      </p:sp>
      <p:sp>
        <p:nvSpPr>
          <p:cNvPr id="11" name="Line 5">
            <a:extLst>
              <a:ext uri="{FF2B5EF4-FFF2-40B4-BE49-F238E27FC236}"/>
            </a:extLst>
          </p:cNvPr>
          <p:cNvSpPr>
            <a:spLocks noChangeShapeType="1"/>
          </p:cNvSpPr>
          <p:nvPr/>
        </p:nvSpPr>
        <p:spPr bwMode="auto">
          <a:xfrm>
            <a:off x="3200400" y="931863"/>
            <a:ext cx="3175" cy="4873625"/>
          </a:xfrm>
          <a:prstGeom prst="line">
            <a:avLst/>
          </a:prstGeom>
          <a:noFill/>
          <a:ln w="76200">
            <a:solidFill>
              <a:schemeClr val="tx1"/>
            </a:solidFill>
            <a:round/>
            <a:headEnd/>
            <a:tailEnd/>
          </a:ln>
          <a:effectLst>
            <a:outerShdw dist="35921" dir="2700000" algn="ctr" rotWithShape="0">
              <a:schemeClr val="tx1"/>
            </a:outerShdw>
          </a:effectLst>
        </p:spPr>
        <p:txBody>
          <a:bodyPr wrap="none" anchor="ctr"/>
          <a:lstStyle/>
          <a:p>
            <a:pPr>
              <a:defRPr/>
            </a:pPr>
            <a:endParaRPr lang="en-US" dirty="0">
              <a:solidFill>
                <a:srgbClr val="FFFFFF"/>
              </a:solidFill>
              <a:cs typeface="Arial" panose="020B0604020202020204" pitchFamily="34" charset="0"/>
            </a:endParaRPr>
          </a:p>
        </p:txBody>
      </p:sp>
      <p:sp>
        <p:nvSpPr>
          <p:cNvPr id="12" name="Line 6">
            <a:extLst>
              <a:ext uri="{FF2B5EF4-FFF2-40B4-BE49-F238E27FC236}"/>
            </a:extLst>
          </p:cNvPr>
          <p:cNvSpPr>
            <a:spLocks noChangeShapeType="1"/>
          </p:cNvSpPr>
          <p:nvPr/>
        </p:nvSpPr>
        <p:spPr bwMode="auto">
          <a:xfrm flipH="1">
            <a:off x="6011863" y="917575"/>
            <a:ext cx="7937" cy="4887913"/>
          </a:xfrm>
          <a:prstGeom prst="line">
            <a:avLst/>
          </a:prstGeom>
          <a:noFill/>
          <a:ln w="76200">
            <a:solidFill>
              <a:schemeClr val="tx1"/>
            </a:solidFill>
            <a:round/>
            <a:headEnd/>
            <a:tailEnd/>
          </a:ln>
          <a:effectLst>
            <a:outerShdw dist="35921" dir="2700000" algn="ctr" rotWithShape="0">
              <a:schemeClr val="tx1"/>
            </a:outerShdw>
          </a:effectLst>
        </p:spPr>
        <p:txBody>
          <a:bodyPr wrap="none" anchor="ctr"/>
          <a:lstStyle/>
          <a:p>
            <a:pPr>
              <a:defRPr/>
            </a:pPr>
            <a:endParaRPr lang="en-US" dirty="0">
              <a:solidFill>
                <a:srgbClr val="FFFFFF"/>
              </a:solidFill>
              <a:cs typeface="Arial" panose="020B0604020202020204" pitchFamily="34" charset="0"/>
            </a:endParaRPr>
          </a:p>
        </p:txBody>
      </p:sp>
      <p:sp>
        <p:nvSpPr>
          <p:cNvPr id="13" name="Line 7">
            <a:extLst>
              <a:ext uri="{FF2B5EF4-FFF2-40B4-BE49-F238E27FC236}"/>
            </a:extLst>
          </p:cNvPr>
          <p:cNvSpPr>
            <a:spLocks noChangeShapeType="1"/>
          </p:cNvSpPr>
          <p:nvPr/>
        </p:nvSpPr>
        <p:spPr bwMode="auto">
          <a:xfrm>
            <a:off x="3233738" y="1966256"/>
            <a:ext cx="2808287" cy="0"/>
          </a:xfrm>
          <a:prstGeom prst="line">
            <a:avLst/>
          </a:prstGeom>
          <a:noFill/>
          <a:ln w="76200">
            <a:solidFill>
              <a:schemeClr val="tx1"/>
            </a:solidFill>
            <a:round/>
            <a:headEnd/>
            <a:tailEnd/>
          </a:ln>
          <a:effectLst>
            <a:outerShdw dist="35921" dir="2700000" algn="ctr" rotWithShape="0">
              <a:schemeClr val="tx1"/>
            </a:outerShdw>
          </a:effectLst>
        </p:spPr>
        <p:txBody>
          <a:bodyPr wrap="none" anchor="ctr"/>
          <a:lstStyle/>
          <a:p>
            <a:pPr>
              <a:defRPr/>
            </a:pPr>
            <a:endParaRPr lang="en-US" dirty="0">
              <a:solidFill>
                <a:srgbClr val="FFFFFF"/>
              </a:solidFill>
              <a:cs typeface="Arial" panose="020B0604020202020204" pitchFamily="34" charset="0"/>
            </a:endParaRPr>
          </a:p>
        </p:txBody>
      </p:sp>
      <p:sp>
        <p:nvSpPr>
          <p:cNvPr id="14" name="Line 8">
            <a:extLst>
              <a:ext uri="{FF2B5EF4-FFF2-40B4-BE49-F238E27FC236}"/>
            </a:extLst>
          </p:cNvPr>
          <p:cNvSpPr>
            <a:spLocks noChangeShapeType="1"/>
          </p:cNvSpPr>
          <p:nvPr/>
        </p:nvSpPr>
        <p:spPr bwMode="auto">
          <a:xfrm>
            <a:off x="3233738" y="4010024"/>
            <a:ext cx="2786062" cy="1"/>
          </a:xfrm>
          <a:prstGeom prst="line">
            <a:avLst/>
          </a:prstGeom>
          <a:noFill/>
          <a:ln w="76200">
            <a:solidFill>
              <a:schemeClr val="tx1"/>
            </a:solidFill>
            <a:round/>
            <a:headEnd/>
            <a:tailEnd/>
          </a:ln>
          <a:effectLst>
            <a:outerShdw dist="35921" dir="2700000" algn="ctr" rotWithShape="0">
              <a:schemeClr val="tx1"/>
            </a:outerShdw>
          </a:effectLst>
        </p:spPr>
        <p:txBody>
          <a:bodyPr wrap="none" anchor="ctr"/>
          <a:lstStyle/>
          <a:p>
            <a:pPr>
              <a:defRPr/>
            </a:pPr>
            <a:endParaRPr lang="en-US" dirty="0">
              <a:solidFill>
                <a:srgbClr val="FFFFFF"/>
              </a:solidFill>
              <a:cs typeface="Arial" panose="020B0604020202020204" pitchFamily="34" charset="0"/>
            </a:endParaRPr>
          </a:p>
        </p:txBody>
      </p:sp>
      <p:sp>
        <p:nvSpPr>
          <p:cNvPr id="18" name="Text Box 12">
            <a:extLst>
              <a:ext uri="{FF2B5EF4-FFF2-40B4-BE49-F238E27FC236}"/>
            </a:extLst>
          </p:cNvPr>
          <p:cNvSpPr txBox="1">
            <a:spLocks noChangeArrowheads="1"/>
          </p:cNvSpPr>
          <p:nvPr/>
        </p:nvSpPr>
        <p:spPr bwMode="auto">
          <a:xfrm>
            <a:off x="3335338" y="1014413"/>
            <a:ext cx="2535237" cy="823912"/>
          </a:xfrm>
          <a:prstGeom prst="rect">
            <a:avLst/>
          </a:prstGeom>
          <a:noFill/>
          <a:ln w="9525">
            <a:noFill/>
            <a:miter lim="800000"/>
            <a:headEnd/>
            <a:tailEnd/>
          </a:ln>
          <a:effectLst/>
        </p:spPr>
        <p:txBody>
          <a:bodyPr>
            <a:spAutoFit/>
          </a:bodyPr>
          <a:lstStyle/>
          <a:p>
            <a:pPr algn="ctr">
              <a:defRPr/>
            </a:pPr>
            <a:r>
              <a:rPr lang="pt-BR" sz="4800" b="1" dirty="0">
                <a:solidFill>
                  <a:srgbClr val="FFFFFF"/>
                </a:solidFill>
                <a:effectLst>
                  <a:outerShdw blurRad="38100" dist="38100" dir="2700000" algn="tl">
                    <a:srgbClr val="000000"/>
                  </a:outerShdw>
                </a:effectLst>
                <a:latin typeface="Arial" charset="0"/>
                <a:cs typeface="Arial" panose="020B0604020202020204" pitchFamily="34" charset="0"/>
              </a:rPr>
              <a:t>FATOS</a:t>
            </a:r>
          </a:p>
        </p:txBody>
      </p:sp>
      <p:sp>
        <p:nvSpPr>
          <p:cNvPr id="21" name="Text Box 15">
            <a:extLst>
              <a:ext uri="{FF2B5EF4-FFF2-40B4-BE49-F238E27FC236}"/>
            </a:extLst>
          </p:cNvPr>
          <p:cNvSpPr txBox="1">
            <a:spLocks noChangeArrowheads="1"/>
          </p:cNvSpPr>
          <p:nvPr/>
        </p:nvSpPr>
        <p:spPr bwMode="auto">
          <a:xfrm>
            <a:off x="3397250" y="2060575"/>
            <a:ext cx="2481263" cy="1739900"/>
          </a:xfrm>
          <a:prstGeom prst="rect">
            <a:avLst/>
          </a:prstGeom>
          <a:noFill/>
          <a:ln w="9525">
            <a:noFill/>
            <a:miter lim="800000"/>
            <a:headEnd/>
            <a:tailEnd/>
          </a:ln>
          <a:effectLst/>
        </p:spPr>
        <p:txBody>
          <a:bodyPr>
            <a:spAutoFit/>
          </a:bodyPr>
          <a:lstStyle/>
          <a:p>
            <a:pPr algn="ctr">
              <a:spcBef>
                <a:spcPct val="50000"/>
              </a:spcBef>
              <a:defRPr/>
            </a:pPr>
            <a:r>
              <a:rPr lang="pt-BR" sz="3600" b="1" dirty="0">
                <a:solidFill>
                  <a:srgbClr val="FFFFFF"/>
                </a:solidFill>
                <a:effectLst>
                  <a:outerShdw blurRad="38100" dist="38100" dir="2700000" algn="tl">
                    <a:srgbClr val="000000"/>
                  </a:outerShdw>
                </a:effectLst>
                <a:latin typeface="Arial" charset="0"/>
                <a:cs typeface="Arial" panose="020B0604020202020204" pitchFamily="34" charset="0"/>
              </a:rPr>
              <a:t>O GRAND CANYON existe.</a:t>
            </a:r>
          </a:p>
        </p:txBody>
      </p:sp>
      <p:sp>
        <p:nvSpPr>
          <p:cNvPr id="24" name="Text Box 18">
            <a:extLst>
              <a:ext uri="{FF2B5EF4-FFF2-40B4-BE49-F238E27FC236}"/>
            </a:extLst>
          </p:cNvPr>
          <p:cNvSpPr txBox="1">
            <a:spLocks noChangeArrowheads="1"/>
          </p:cNvSpPr>
          <p:nvPr/>
        </p:nvSpPr>
        <p:spPr bwMode="auto">
          <a:xfrm>
            <a:off x="3279775" y="4048125"/>
            <a:ext cx="2671763" cy="1816100"/>
          </a:xfrm>
          <a:prstGeom prst="rect">
            <a:avLst/>
          </a:prstGeom>
          <a:noFill/>
          <a:ln w="9525">
            <a:noFill/>
            <a:miter lim="800000"/>
            <a:headEnd/>
            <a:tailEnd/>
          </a:ln>
          <a:effectLst/>
        </p:spPr>
        <p:txBody>
          <a:bodyPr>
            <a:spAutoFit/>
          </a:bodyPr>
          <a:lstStyle/>
          <a:p>
            <a:pPr algn="ctr">
              <a:spcBef>
                <a:spcPct val="50000"/>
              </a:spcBef>
              <a:defRPr/>
            </a:pPr>
            <a:r>
              <a:rPr lang="pt-BR" sz="2800" b="1" dirty="0">
                <a:solidFill>
                  <a:srgbClr val="FFFFFF"/>
                </a:solidFill>
                <a:effectLst>
                  <a:outerShdw blurRad="38100" dist="38100" dir="2700000" algn="tl">
                    <a:srgbClr val="000000"/>
                  </a:outerShdw>
                </a:effectLst>
                <a:latin typeface="Arial" charset="0"/>
                <a:cs typeface="Arial" panose="020B0604020202020204" pitchFamily="34" charset="0"/>
              </a:rPr>
              <a:t>A terra tem camadas de rochas sedimentares.</a:t>
            </a:r>
          </a:p>
        </p:txBody>
      </p:sp>
      <p:sp>
        <p:nvSpPr>
          <p:cNvPr id="25" name="Text Box 19">
            <a:extLst>
              <a:ext uri="{FF2B5EF4-FFF2-40B4-BE49-F238E27FC236}"/>
            </a:extLst>
          </p:cNvPr>
          <p:cNvSpPr txBox="1">
            <a:spLocks noChangeArrowheads="1"/>
          </p:cNvSpPr>
          <p:nvPr/>
        </p:nvSpPr>
        <p:spPr bwMode="auto">
          <a:xfrm>
            <a:off x="260350" y="5949950"/>
            <a:ext cx="8636000" cy="706438"/>
          </a:xfrm>
          <a:prstGeom prst="rect">
            <a:avLst/>
          </a:prstGeom>
          <a:solidFill>
            <a:schemeClr val="bg1"/>
          </a:solidFill>
          <a:ln w="9525">
            <a:noFill/>
            <a:miter lim="800000"/>
            <a:headEnd/>
            <a:tailEnd/>
          </a:ln>
        </p:spPr>
        <p:txBody>
          <a:bodyPr>
            <a:spAutoFit/>
          </a:bodyPr>
          <a:lstStyle/>
          <a:p>
            <a:pPr algn="ctr">
              <a:spcBef>
                <a:spcPct val="50000"/>
              </a:spcBef>
              <a:defRPr/>
            </a:pPr>
            <a:r>
              <a:rPr lang="pt-BR" sz="2000" b="1" dirty="0">
                <a:solidFill>
                  <a:prstClr val="black"/>
                </a:solidFill>
                <a:latin typeface="Arial" charset="0"/>
                <a:cs typeface="Arial" panose="020B0604020202020204" pitchFamily="34" charset="0"/>
              </a:rPr>
              <a:t>Os evolucionistas estão sempre tentando </a:t>
            </a:r>
            <a:r>
              <a:rPr lang="pt-BR" sz="2000" b="1" dirty="0">
                <a:solidFill>
                  <a:srgbClr val="FF0000"/>
                </a:solidFill>
                <a:latin typeface="Arial" charset="0"/>
                <a:cs typeface="Arial" panose="020B0604020202020204" pitchFamily="34" charset="0"/>
              </a:rPr>
              <a:t>apagar a linha </a:t>
            </a:r>
            <a:r>
              <a:rPr lang="pt-BR" sz="2000" b="1" dirty="0">
                <a:solidFill>
                  <a:prstClr val="black"/>
                </a:solidFill>
                <a:latin typeface="Arial" charset="0"/>
                <a:cs typeface="Arial" panose="020B0604020202020204" pitchFamily="34" charset="0"/>
              </a:rPr>
              <a:t>e levam os alunos a pensar que</a:t>
            </a:r>
            <a:r>
              <a:rPr lang="pt-BR" sz="2000" b="1" dirty="0">
                <a:solidFill>
                  <a:srgbClr val="003399"/>
                </a:solidFill>
                <a:latin typeface="Arial" charset="0"/>
                <a:cs typeface="Arial" panose="020B0604020202020204" pitchFamily="34" charset="0"/>
              </a:rPr>
              <a:t> </a:t>
            </a:r>
            <a:r>
              <a:rPr lang="pt-BR" sz="2000" b="1" dirty="0">
                <a:solidFill>
                  <a:srgbClr val="FF0000"/>
                </a:solidFill>
                <a:latin typeface="Arial" charset="0"/>
                <a:cs typeface="Arial" panose="020B0604020202020204" pitchFamily="34" charset="0"/>
              </a:rPr>
              <a:t>suas interpretações são parte dos fatos</a:t>
            </a:r>
            <a:r>
              <a:rPr lang="pt-BR" sz="2000" b="1" dirty="0">
                <a:solidFill>
                  <a:srgbClr val="003399"/>
                </a:solidFill>
                <a:latin typeface="Arial" charset="0"/>
                <a:cs typeface="Arial" panose="020B0604020202020204" pitchFamily="34" charset="0"/>
              </a:rPr>
              <a:t>.</a:t>
            </a:r>
          </a:p>
        </p:txBody>
      </p:sp>
      <p:sp>
        <p:nvSpPr>
          <p:cNvPr id="26" name="Slide Number Placeholder 3">
            <a:extLst>
              <a:ext uri="{FF2B5EF4-FFF2-40B4-BE49-F238E27FC236}"/>
            </a:extLst>
          </p:cNvPr>
          <p:cNvSpPr>
            <a:spLocks noGrp="1"/>
          </p:cNvSpPr>
          <p:nvPr>
            <p:ph type="sldNum" sz="quarter" idx="12"/>
          </p:nvPr>
        </p:nvSpPr>
        <p:spPr>
          <a:xfrm>
            <a:off x="6659563" y="6303963"/>
            <a:ext cx="2133600" cy="365125"/>
          </a:xfrm>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fld id="{A408D894-092D-406C-8FA0-1AB3CA54F2DA}" type="slidenum">
              <a:rPr lang="pt-BR" altLang="en-US" smtClean="0">
                <a:solidFill>
                  <a:srgbClr val="FFFFFF"/>
                </a:solidFill>
                <a:latin typeface="Arial "/>
              </a:rPr>
              <a:pPr eaLnBrk="1" hangingPunct="1">
                <a:defRPr/>
              </a:pPr>
              <a:t>12</a:t>
            </a:fld>
            <a:endParaRPr lang="pt-BR" altLang="en-US">
              <a:solidFill>
                <a:srgbClr val="FFFFFF"/>
              </a:solidFill>
              <a:latin typeface="Arial "/>
            </a:endParaRPr>
          </a:p>
        </p:txBody>
      </p:sp>
      <p:sp>
        <p:nvSpPr>
          <p:cNvPr id="27" name="CaixaDeTexto 26"/>
          <p:cNvSpPr txBox="1"/>
          <p:nvPr/>
        </p:nvSpPr>
        <p:spPr>
          <a:xfrm>
            <a:off x="13724" y="2713697"/>
            <a:ext cx="3175262" cy="2554545"/>
          </a:xfrm>
          <a:prstGeom prst="rect">
            <a:avLst/>
          </a:prstGeom>
          <a:noFill/>
        </p:spPr>
        <p:txBody>
          <a:bodyPr wrap="square" rtlCol="0">
            <a:spAutoFit/>
          </a:bodyPr>
          <a:lstStyle/>
          <a:p>
            <a:pPr algn="ctr"/>
            <a:r>
              <a:rPr lang="pt-BR" sz="2000" b="1" dirty="0" smtClean="0">
                <a:solidFill>
                  <a:schemeClr val="bg1"/>
                </a:solidFill>
                <a:effectLst>
                  <a:outerShdw blurRad="38100" dist="38100" dir="2700000" algn="tl">
                    <a:srgbClr val="000000">
                      <a:alpha val="43137"/>
                    </a:srgbClr>
                  </a:outerShdw>
                </a:effectLst>
              </a:rPr>
              <a:t>Modelo “A"</a:t>
            </a:r>
            <a:endParaRPr lang="pt-BR" sz="2000" b="1" dirty="0">
              <a:solidFill>
                <a:schemeClr val="bg1"/>
              </a:solidFill>
              <a:effectLst>
                <a:outerShdw blurRad="38100" dist="38100" dir="2700000" algn="tl">
                  <a:srgbClr val="000000">
                    <a:alpha val="43137"/>
                  </a:srgbClr>
                </a:outerShdw>
              </a:effectLst>
            </a:endParaRPr>
          </a:p>
          <a:p>
            <a:pPr algn="ctr"/>
            <a:r>
              <a:rPr lang="pt-BR" sz="2000" b="1" dirty="0">
                <a:solidFill>
                  <a:schemeClr val="bg1"/>
                </a:solidFill>
                <a:effectLst>
                  <a:outerShdw blurRad="38100" dist="38100" dir="2700000" algn="tl">
                    <a:srgbClr val="000000">
                      <a:alpha val="43137"/>
                    </a:srgbClr>
                  </a:outerShdw>
                </a:effectLst>
              </a:rPr>
              <a:t>Criação sobrenatural</a:t>
            </a:r>
          </a:p>
          <a:p>
            <a:pPr algn="ctr"/>
            <a:r>
              <a:rPr lang="pt-BR" sz="2000" b="1" dirty="0">
                <a:solidFill>
                  <a:schemeClr val="bg1"/>
                </a:solidFill>
                <a:effectLst>
                  <a:outerShdw blurRad="38100" dist="38100" dir="2700000" algn="tl">
                    <a:srgbClr val="000000">
                      <a:alpha val="43137"/>
                    </a:srgbClr>
                  </a:outerShdw>
                </a:effectLst>
              </a:rPr>
              <a:t>Milhares de anos</a:t>
            </a:r>
          </a:p>
          <a:p>
            <a:pPr algn="ctr"/>
            <a:r>
              <a:rPr lang="pt-BR" sz="2000" b="1" dirty="0">
                <a:solidFill>
                  <a:schemeClr val="bg1"/>
                </a:solidFill>
                <a:effectLst>
                  <a:outerShdw blurRad="38100" dist="38100" dir="2700000" algn="tl">
                    <a:srgbClr val="000000">
                      <a:alpha val="43137"/>
                    </a:srgbClr>
                  </a:outerShdw>
                </a:effectLst>
              </a:rPr>
              <a:t>Inundação global</a:t>
            </a:r>
          </a:p>
          <a:p>
            <a:pPr algn="ctr"/>
            <a:r>
              <a:rPr lang="pt-BR" sz="2000" b="1" dirty="0">
                <a:solidFill>
                  <a:schemeClr val="bg1"/>
                </a:solidFill>
                <a:effectLst>
                  <a:outerShdw blurRad="38100" dist="38100" dir="2700000" algn="tl">
                    <a:srgbClr val="000000">
                      <a:alpha val="43137"/>
                    </a:srgbClr>
                  </a:outerShdw>
                </a:effectLst>
              </a:rPr>
              <a:t>Deposição rápida por uma inundação</a:t>
            </a:r>
          </a:p>
          <a:p>
            <a:pPr algn="ctr"/>
            <a:r>
              <a:rPr lang="pt-BR" sz="2000" b="1" dirty="0">
                <a:solidFill>
                  <a:schemeClr val="bg1"/>
                </a:solidFill>
                <a:effectLst>
                  <a:outerShdw blurRad="38100" dist="38100" dir="2700000" algn="tl">
                    <a:srgbClr val="000000">
                      <a:alpha val="43137"/>
                    </a:srgbClr>
                  </a:outerShdw>
                </a:effectLst>
              </a:rPr>
              <a:t>Desfiladeiro do </a:t>
            </a:r>
            <a:r>
              <a:rPr lang="pt-BR" sz="2000" b="1" dirty="0" err="1">
                <a:solidFill>
                  <a:schemeClr val="bg1"/>
                </a:solidFill>
                <a:effectLst>
                  <a:outerShdw blurRad="38100" dist="38100" dir="2700000" algn="tl">
                    <a:srgbClr val="000000">
                      <a:alpha val="43137"/>
                    </a:srgbClr>
                  </a:outerShdw>
                </a:effectLst>
              </a:rPr>
              <a:t>Canyon</a:t>
            </a:r>
            <a:r>
              <a:rPr lang="pt-BR" sz="2000" b="1" dirty="0">
                <a:solidFill>
                  <a:schemeClr val="bg1"/>
                </a:solidFill>
                <a:effectLst>
                  <a:outerShdw blurRad="38100" dist="38100" dir="2700000" algn="tl">
                    <a:srgbClr val="000000">
                      <a:alpha val="43137"/>
                    </a:srgbClr>
                  </a:outerShdw>
                </a:effectLst>
              </a:rPr>
              <a:t> catastroficamente</a:t>
            </a:r>
            <a:r>
              <a:rPr lang="pt-BR" sz="2000" b="1" dirty="0" smtClean="0">
                <a:solidFill>
                  <a:schemeClr val="bg1"/>
                </a:solidFill>
                <a:effectLst>
                  <a:outerShdw blurRad="38100" dist="38100" dir="2700000" algn="tl">
                    <a:srgbClr val="000000">
                      <a:alpha val="43137"/>
                    </a:srgbClr>
                  </a:outerShdw>
                </a:effectLst>
              </a:rPr>
              <a:t>.</a:t>
            </a:r>
            <a:endParaRPr lang="pt-BR" sz="2000" b="1" dirty="0">
              <a:solidFill>
                <a:schemeClr val="bg1"/>
              </a:solidFill>
              <a:effectLst>
                <a:outerShdw blurRad="38100" dist="38100" dir="2700000" algn="tl">
                  <a:srgbClr val="000000">
                    <a:alpha val="43137"/>
                  </a:srgbClr>
                </a:outerShdw>
              </a:effectLst>
            </a:endParaRPr>
          </a:p>
        </p:txBody>
      </p:sp>
      <p:sp>
        <p:nvSpPr>
          <p:cNvPr id="29" name="CaixaDeTexto 28"/>
          <p:cNvSpPr txBox="1"/>
          <p:nvPr/>
        </p:nvSpPr>
        <p:spPr>
          <a:xfrm>
            <a:off x="6172634" y="2705851"/>
            <a:ext cx="2829835" cy="3477875"/>
          </a:xfrm>
          <a:prstGeom prst="rect">
            <a:avLst/>
          </a:prstGeom>
          <a:noFill/>
        </p:spPr>
        <p:txBody>
          <a:bodyPr wrap="square" rtlCol="0">
            <a:spAutoFit/>
          </a:bodyPr>
          <a:lstStyle/>
          <a:p>
            <a:pPr algn="ctr"/>
            <a:r>
              <a:rPr lang="pt-BR" sz="2000" b="1" dirty="0" smtClean="0">
                <a:solidFill>
                  <a:schemeClr val="bg1"/>
                </a:solidFill>
              </a:rPr>
              <a:t>Modelo “B"</a:t>
            </a:r>
            <a:endParaRPr lang="pt-BR" sz="2000" b="1" dirty="0">
              <a:solidFill>
                <a:schemeClr val="bg1"/>
              </a:solidFill>
            </a:endParaRPr>
          </a:p>
          <a:p>
            <a:pPr algn="ctr"/>
            <a:r>
              <a:rPr lang="pt-BR" sz="2000" b="1" dirty="0">
                <a:solidFill>
                  <a:schemeClr val="bg1"/>
                </a:solidFill>
              </a:rPr>
              <a:t>Naturalismo</a:t>
            </a:r>
          </a:p>
          <a:p>
            <a:pPr algn="ctr"/>
            <a:r>
              <a:rPr lang="pt-BR" sz="2000" b="1" dirty="0">
                <a:solidFill>
                  <a:schemeClr val="bg1"/>
                </a:solidFill>
              </a:rPr>
              <a:t>Milhões / bilhões de anos</a:t>
            </a:r>
          </a:p>
          <a:p>
            <a:pPr algn="ctr"/>
            <a:r>
              <a:rPr lang="pt-BR" sz="2000" b="1" dirty="0" smtClean="0">
                <a:solidFill>
                  <a:schemeClr val="bg1"/>
                </a:solidFill>
              </a:rPr>
              <a:t>Nenhuma dilúvio </a:t>
            </a:r>
            <a:r>
              <a:rPr lang="pt-BR" sz="2000" b="1" dirty="0">
                <a:solidFill>
                  <a:schemeClr val="bg1"/>
                </a:solidFill>
              </a:rPr>
              <a:t>global</a:t>
            </a:r>
          </a:p>
          <a:p>
            <a:pPr algn="ctr"/>
            <a:r>
              <a:rPr lang="pt-BR" sz="2000" b="1" dirty="0">
                <a:solidFill>
                  <a:schemeClr val="bg1"/>
                </a:solidFill>
              </a:rPr>
              <a:t>Deposição de partícula por vez</a:t>
            </a:r>
          </a:p>
          <a:p>
            <a:pPr algn="ctr"/>
            <a:r>
              <a:rPr lang="pt-BR" sz="2000" b="1" dirty="0">
                <a:solidFill>
                  <a:schemeClr val="bg1"/>
                </a:solidFill>
              </a:rPr>
              <a:t>Desfiladeiro cortado lentamente pelo rio.</a:t>
            </a:r>
          </a:p>
          <a:p>
            <a:pPr algn="ctr"/>
            <a:endParaRPr lang="pt-BR" sz="2000" b="1" dirty="0">
              <a:solidFill>
                <a:schemeClr val="bg1"/>
              </a:solidFill>
            </a:endParaRPr>
          </a:p>
        </p:txBody>
      </p:sp>
      <p:sp>
        <p:nvSpPr>
          <p:cNvPr id="30" name="CaixaDeTexto 29"/>
          <p:cNvSpPr txBox="1"/>
          <p:nvPr/>
        </p:nvSpPr>
        <p:spPr>
          <a:xfrm>
            <a:off x="63960" y="985952"/>
            <a:ext cx="3106739" cy="1938992"/>
          </a:xfrm>
          <a:prstGeom prst="rect">
            <a:avLst/>
          </a:prstGeom>
          <a:noFill/>
        </p:spPr>
        <p:txBody>
          <a:bodyPr wrap="square" rtlCol="0">
            <a:spAutoFit/>
          </a:bodyPr>
          <a:lstStyle/>
          <a:p>
            <a:pPr algn="ctr"/>
            <a:r>
              <a:rPr lang="pt-BR" sz="2400" b="1" dirty="0" smtClean="0">
                <a:solidFill>
                  <a:schemeClr val="bg1"/>
                </a:solidFill>
              </a:rPr>
              <a:t>Cientista “A"</a:t>
            </a:r>
            <a:endParaRPr lang="pt-BR" sz="2400" b="1" dirty="0">
              <a:solidFill>
                <a:schemeClr val="bg1"/>
              </a:solidFill>
            </a:endParaRPr>
          </a:p>
          <a:p>
            <a:pPr algn="ctr"/>
            <a:r>
              <a:rPr lang="pt-BR" sz="2400" b="1" dirty="0">
                <a:solidFill>
                  <a:schemeClr val="bg1"/>
                </a:solidFill>
              </a:rPr>
              <a:t>Criacionista</a:t>
            </a:r>
          </a:p>
          <a:p>
            <a:pPr algn="ctr"/>
            <a:r>
              <a:rPr lang="pt-BR" sz="2400" b="1" dirty="0">
                <a:solidFill>
                  <a:schemeClr val="bg1"/>
                </a:solidFill>
              </a:rPr>
              <a:t>(Cosmovisão </a:t>
            </a:r>
            <a:r>
              <a:rPr lang="pt-BR" sz="2400" b="1" dirty="0" smtClean="0">
                <a:solidFill>
                  <a:schemeClr val="bg1"/>
                </a:solidFill>
              </a:rPr>
              <a:t>bíblica)</a:t>
            </a:r>
            <a:endParaRPr lang="pt-BR" sz="2400" b="1" dirty="0">
              <a:solidFill>
                <a:schemeClr val="bg1"/>
              </a:solidFill>
            </a:endParaRPr>
          </a:p>
          <a:p>
            <a:pPr algn="ctr"/>
            <a:endParaRPr lang="pt-BR" sz="2400" b="1" dirty="0">
              <a:solidFill>
                <a:schemeClr val="bg1"/>
              </a:solidFill>
            </a:endParaRPr>
          </a:p>
        </p:txBody>
      </p:sp>
      <p:sp>
        <p:nvSpPr>
          <p:cNvPr id="31" name="CaixaDeTexto 30"/>
          <p:cNvSpPr txBox="1"/>
          <p:nvPr/>
        </p:nvSpPr>
        <p:spPr>
          <a:xfrm>
            <a:off x="6033933" y="1019514"/>
            <a:ext cx="2931132" cy="1569660"/>
          </a:xfrm>
          <a:prstGeom prst="rect">
            <a:avLst/>
          </a:prstGeom>
          <a:noFill/>
        </p:spPr>
        <p:txBody>
          <a:bodyPr wrap="square" rtlCol="0">
            <a:spAutoFit/>
          </a:bodyPr>
          <a:lstStyle/>
          <a:p>
            <a:pPr algn="ctr"/>
            <a:r>
              <a:rPr lang="pt-BR" sz="2400" b="1" dirty="0">
                <a:solidFill>
                  <a:schemeClr val="bg1"/>
                </a:solidFill>
              </a:rPr>
              <a:t>Cientista </a:t>
            </a:r>
            <a:r>
              <a:rPr lang="pt-BR" sz="2400" b="1" dirty="0" smtClean="0">
                <a:solidFill>
                  <a:schemeClr val="bg1"/>
                </a:solidFill>
              </a:rPr>
              <a:t>“B"</a:t>
            </a:r>
            <a:endParaRPr lang="pt-BR" sz="2400" b="1" dirty="0">
              <a:solidFill>
                <a:schemeClr val="bg1"/>
              </a:solidFill>
            </a:endParaRPr>
          </a:p>
          <a:p>
            <a:pPr algn="ctr"/>
            <a:r>
              <a:rPr lang="pt-BR" sz="2400" b="1" dirty="0">
                <a:solidFill>
                  <a:schemeClr val="bg1"/>
                </a:solidFill>
              </a:rPr>
              <a:t>Evolucionista</a:t>
            </a:r>
          </a:p>
          <a:p>
            <a:pPr algn="ctr"/>
            <a:r>
              <a:rPr lang="pt-BR" sz="2400" b="1" dirty="0">
                <a:solidFill>
                  <a:schemeClr val="bg1"/>
                </a:solidFill>
              </a:rPr>
              <a:t>(Cosmovisão </a:t>
            </a:r>
            <a:r>
              <a:rPr lang="pt-BR" sz="2400" b="1" dirty="0" err="1">
                <a:solidFill>
                  <a:schemeClr val="bg1"/>
                </a:solidFill>
              </a:rPr>
              <a:t>uniformista</a:t>
            </a:r>
            <a:r>
              <a:rPr lang="pt-BR" sz="2400" b="1" dirty="0" smtClean="0">
                <a:solidFill>
                  <a:schemeClr val="bg1"/>
                </a:solidFill>
              </a:rPr>
              <a:t>)</a:t>
            </a:r>
            <a:endParaRPr lang="pt-BR" sz="2400" b="1" dirty="0">
              <a:solidFill>
                <a:schemeClr val="bg1"/>
              </a:solidFill>
            </a:endParaRPr>
          </a:p>
        </p:txBody>
      </p:sp>
      <p:sp>
        <p:nvSpPr>
          <p:cNvPr id="15" name="Line 9">
            <a:extLst>
              <a:ext uri="{FF2B5EF4-FFF2-40B4-BE49-F238E27FC236}"/>
            </a:extLst>
          </p:cNvPr>
          <p:cNvSpPr>
            <a:spLocks noChangeShapeType="1"/>
          </p:cNvSpPr>
          <p:nvPr/>
        </p:nvSpPr>
        <p:spPr bwMode="auto">
          <a:xfrm flipH="1" flipV="1">
            <a:off x="6072188" y="5300663"/>
            <a:ext cx="719137" cy="576262"/>
          </a:xfrm>
          <a:prstGeom prst="line">
            <a:avLst/>
          </a:prstGeom>
          <a:noFill/>
          <a:ln w="76200">
            <a:solidFill>
              <a:srgbClr val="FF0000"/>
            </a:solidFill>
            <a:round/>
            <a:headEnd/>
            <a:tailEnd type="triangle" w="med" len="med"/>
          </a:ln>
          <a:effectLst>
            <a:outerShdw dist="35921" dir="2700000" algn="ctr" rotWithShape="0">
              <a:schemeClr val="tx1"/>
            </a:outerShdw>
          </a:effectLst>
        </p:spPr>
        <p:txBody>
          <a:bodyPr wrap="none" anchor="ctr"/>
          <a:lstStyle/>
          <a:p>
            <a:pPr>
              <a:defRPr/>
            </a:pPr>
            <a:endParaRPr lang="en-US" dirty="0">
              <a:solidFill>
                <a:srgbClr val="FFFFFF"/>
              </a:solidFill>
              <a:cs typeface="Arial" panose="020B0604020202020204" pitchFamily="34" charset="0"/>
            </a:endParaRPr>
          </a:p>
        </p:txBody>
      </p:sp>
    </p:spTree>
    <p:extLst>
      <p:ext uri="{BB962C8B-B14F-4D97-AF65-F5344CB8AC3E}">
        <p14:creationId xmlns:p14="http://schemas.microsoft.com/office/powerpoint/2010/main" val="103402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nodeType="clickEffect">
                                  <p:stCondLst>
                                    <p:cond delay="0"/>
                                  </p:stCondLst>
                                  <p:childTnLst>
                                    <p:animEffect transition="out" filter="wipe(down)">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Below Pipe Cre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
          <p:cNvSpPr txBox="1">
            <a:spLocks noChangeArrowheads="1"/>
          </p:cNvSpPr>
          <p:nvPr/>
        </p:nvSpPr>
        <p:spPr bwMode="auto">
          <a:xfrm>
            <a:off x="7391400" y="6553200"/>
            <a:ext cx="1752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pt-BR" sz="1000">
                <a:solidFill>
                  <a:srgbClr val="FFFFFF"/>
                </a:solidFill>
                <a:cs typeface="+mn-cs"/>
              </a:rPr>
              <a:t>© 2013 Canyon Ministries </a:t>
            </a:r>
          </a:p>
        </p:txBody>
      </p:sp>
      <p:pic>
        <p:nvPicPr>
          <p:cNvPr id="5" name="Imagem 4"/>
          <p:cNvPicPr>
            <a:picLocks noChangeAspect="1"/>
          </p:cNvPicPr>
          <p:nvPr/>
        </p:nvPicPr>
        <p:blipFill>
          <a:blip r:embed="rId3">
            <a:clrChange>
              <a:clrFrom>
                <a:srgbClr val="FDEFB2"/>
              </a:clrFrom>
              <a:clrTo>
                <a:srgbClr val="FDEFB2">
                  <a:alpha val="0"/>
                </a:srgbClr>
              </a:clrTo>
            </a:clrChange>
            <a:extLst>
              <a:ext uri="{28A0092B-C50C-407E-A947-70E740481C1C}">
                <a14:useLocalDpi xmlns:a14="http://schemas.microsoft.com/office/drawing/2010/main" val="0"/>
              </a:ext>
            </a:extLst>
          </a:blip>
          <a:stretch>
            <a:fillRect/>
          </a:stretch>
        </p:blipFill>
        <p:spPr>
          <a:xfrm>
            <a:off x="5289148" y="0"/>
            <a:ext cx="3880624" cy="6858000"/>
          </a:xfrm>
          <a:prstGeom prst="rect">
            <a:avLst/>
          </a:prstGeom>
        </p:spPr>
      </p:pic>
      <p:sp>
        <p:nvSpPr>
          <p:cNvPr id="6" name="CaixaDeTexto 5"/>
          <p:cNvSpPr txBox="1"/>
          <p:nvPr/>
        </p:nvSpPr>
        <p:spPr>
          <a:xfrm rot="5607349">
            <a:off x="6214540" y="3521029"/>
            <a:ext cx="1872208" cy="461665"/>
          </a:xfrm>
          <a:prstGeom prst="rect">
            <a:avLst/>
          </a:prstGeom>
          <a:noFill/>
        </p:spPr>
        <p:txBody>
          <a:bodyPr wrap="square" rtlCol="0">
            <a:spAutoFit/>
          </a:bodyPr>
          <a:lstStyle/>
          <a:p>
            <a:pPr algn="ctr"/>
            <a:r>
              <a:rPr lang="pt-BR" sz="2400" b="1" dirty="0" smtClean="0">
                <a:solidFill>
                  <a:schemeClr val="bg1"/>
                </a:solidFill>
              </a:rPr>
              <a:t>BÍBLIA</a:t>
            </a:r>
            <a:endParaRPr lang="pt-BR" sz="2400" b="1" dirty="0">
              <a:solidFill>
                <a:schemeClr val="bg1"/>
              </a:solidFill>
            </a:endParaRPr>
          </a:p>
        </p:txBody>
      </p:sp>
      <p:sp>
        <p:nvSpPr>
          <p:cNvPr id="2" name="CaixaDeTexto 1"/>
          <p:cNvSpPr txBox="1"/>
          <p:nvPr/>
        </p:nvSpPr>
        <p:spPr>
          <a:xfrm>
            <a:off x="5580112" y="234514"/>
            <a:ext cx="3456384" cy="1754326"/>
          </a:xfrm>
          <a:prstGeom prst="rect">
            <a:avLst/>
          </a:prstGeom>
          <a:noFill/>
        </p:spPr>
        <p:txBody>
          <a:bodyPr wrap="square" rtlCol="0">
            <a:spAutoFit/>
          </a:bodyPr>
          <a:lstStyle/>
          <a:p>
            <a:pPr algn="ctr"/>
            <a:r>
              <a:rPr lang="pt-BR"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Vamos usar a lupa da Bíblia!</a:t>
            </a:r>
            <a:endParaRPr lang="pt-BR" sz="3600" b="1" dirty="0">
              <a:solidFill>
                <a:schemeClr val="bg1"/>
              </a:solidFill>
            </a:endParaRPr>
          </a:p>
        </p:txBody>
      </p:sp>
    </p:spTree>
    <p:extLst>
      <p:ext uri="{BB962C8B-B14F-4D97-AF65-F5344CB8AC3E}">
        <p14:creationId xmlns:p14="http://schemas.microsoft.com/office/powerpoint/2010/main" val="555922941"/>
      </p:ext>
    </p:extLst>
  </p:cSld>
  <p:clrMapOvr>
    <a:masterClrMapping/>
  </p:clrMapOvr>
  <p:transition spd="med">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22718"/>
            <a:ext cx="9144000" cy="6858000"/>
          </a:xfrm>
          <a:prstGeom prst="rect">
            <a:avLst/>
          </a:prstGeom>
          <a:noFill/>
          <a:ln w="9525">
            <a:noFill/>
            <a:miter lim="800000"/>
            <a:headEnd/>
            <a:tailEnd/>
          </a:ln>
          <a:effectLst>
            <a:innerShdw blurRad="114300">
              <a:prstClr val="black">
                <a:alpha val="93000"/>
              </a:prstClr>
            </a:innerShdw>
          </a:effectLst>
        </p:spPr>
      </p:pic>
      <p:sp>
        <p:nvSpPr>
          <p:cNvPr id="6" name="Retângulo de cantos arredondados 5"/>
          <p:cNvSpPr/>
          <p:nvPr/>
        </p:nvSpPr>
        <p:spPr bwMode="auto">
          <a:xfrm>
            <a:off x="899592" y="1844824"/>
            <a:ext cx="7128792" cy="3456384"/>
          </a:xfrm>
          <a:prstGeom prst="roundRect">
            <a:avLst/>
          </a:prstGeom>
          <a:solidFill>
            <a:schemeClr val="bg1"/>
          </a:soli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2000" b="1" i="0" u="none" strike="noStrike" cap="none" normalizeH="0" baseline="0" smtClean="0">
              <a:ln>
                <a:noFill/>
              </a:ln>
              <a:solidFill>
                <a:schemeClr val="tx1"/>
              </a:solidFill>
              <a:effectLst/>
              <a:latin typeface="Arial" pitchFamily="34" charset="0"/>
            </a:endParaRPr>
          </a:p>
        </p:txBody>
      </p:sp>
      <p:sp>
        <p:nvSpPr>
          <p:cNvPr id="2" name="Título 1"/>
          <p:cNvSpPr>
            <a:spLocks noGrp="1"/>
          </p:cNvSpPr>
          <p:nvPr>
            <p:ph type="title"/>
          </p:nvPr>
        </p:nvSpPr>
        <p:spPr>
          <a:xfrm>
            <a:off x="1043608" y="2900674"/>
            <a:ext cx="6840760" cy="1143000"/>
          </a:xfrm>
        </p:spPr>
        <p:txBody>
          <a:bodyPr/>
          <a:lstStyle/>
          <a:p>
            <a:r>
              <a:rPr lang="pt-BR" sz="6000" dirty="0" smtClean="0">
                <a:solidFill>
                  <a:schemeClr val="tx2">
                    <a:lumMod val="75000"/>
                    <a:lumOff val="25000"/>
                  </a:schemeClr>
                </a:solidFill>
                <a:effectLst>
                  <a:outerShdw blurRad="38100" dist="38100" dir="2700000" algn="tl">
                    <a:srgbClr val="000000">
                      <a:alpha val="43137"/>
                    </a:srgbClr>
                  </a:outerShdw>
                </a:effectLst>
                <a:latin typeface="Arial Black" panose="020B0A04020102020204" pitchFamily="34" charset="0"/>
              </a:rPr>
              <a:t>Grand Pregunta</a:t>
            </a:r>
            <a:endParaRPr lang="pt-BR" sz="6000" dirty="0">
              <a:solidFill>
                <a:schemeClr val="tx2">
                  <a:lumMod val="75000"/>
                  <a:lumOff val="25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243132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endParaRPr lang="en-US"/>
          </a:p>
        </p:txBody>
      </p:sp>
      <p:sp>
        <p:nvSpPr>
          <p:cNvPr id="197635" name="Rectangle 3"/>
          <p:cNvSpPr>
            <a:spLocks noGrp="1" noChangeArrowheads="1"/>
          </p:cNvSpPr>
          <p:nvPr>
            <p:ph type="body" idx="1"/>
          </p:nvPr>
        </p:nvSpPr>
        <p:spPr/>
        <p:txBody>
          <a:bodyPr/>
          <a:lstStyle/>
          <a:p>
            <a:endParaRPr lang="en-US"/>
          </a:p>
        </p:txBody>
      </p:sp>
      <p:pic>
        <p:nvPicPr>
          <p:cNvPr id="197638" name="Picture 6" descr="mk_raindrop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97644" name="Text Box 12"/>
          <p:cNvSpPr txBox="1">
            <a:spLocks noChangeArrowheads="1"/>
          </p:cNvSpPr>
          <p:nvPr/>
        </p:nvSpPr>
        <p:spPr bwMode="auto">
          <a:xfrm>
            <a:off x="355600" y="1127125"/>
            <a:ext cx="8382000" cy="1311275"/>
          </a:xfrm>
          <a:prstGeom prst="rect">
            <a:avLst/>
          </a:prstGeom>
          <a:noFill/>
          <a:ln w="9525">
            <a:noFill/>
            <a:miter lim="800000"/>
            <a:headEnd/>
            <a:tailEnd/>
          </a:ln>
          <a:effectLst/>
        </p:spPr>
        <p:txBody>
          <a:bodyPr>
            <a:spAutoFit/>
          </a:bodyPr>
          <a:lstStyle/>
          <a:p>
            <a:pPr algn="ctr" fontAlgn="base">
              <a:spcBef>
                <a:spcPct val="50000"/>
              </a:spcBef>
              <a:spcAft>
                <a:spcPct val="0"/>
              </a:spcAft>
            </a:pPr>
            <a:r>
              <a:rPr lang="pt-BR" sz="4000" b="1" dirty="0">
                <a:solidFill>
                  <a:schemeClr val="bg1"/>
                </a:solidFill>
                <a:effectLst>
                  <a:outerShdw blurRad="38100" dist="38100" dir="2700000" algn="tl">
                    <a:srgbClr val="000000"/>
                  </a:outerShdw>
                </a:effectLst>
                <a:latin typeface="Arial Black" panose="020B0A04020102020204" pitchFamily="34" charset="0"/>
              </a:rPr>
              <a:t>Um pouco de água durante muito tempo?</a:t>
            </a:r>
          </a:p>
        </p:txBody>
      </p:sp>
      <p:sp>
        <p:nvSpPr>
          <p:cNvPr id="197645" name="Text Box 13"/>
          <p:cNvSpPr txBox="1">
            <a:spLocks noChangeArrowheads="1"/>
          </p:cNvSpPr>
          <p:nvPr/>
        </p:nvSpPr>
        <p:spPr bwMode="auto">
          <a:xfrm>
            <a:off x="393700" y="3276600"/>
            <a:ext cx="8382000" cy="701675"/>
          </a:xfrm>
          <a:prstGeom prst="rect">
            <a:avLst/>
          </a:prstGeom>
          <a:noFill/>
          <a:ln w="9525">
            <a:noFill/>
            <a:miter lim="800000"/>
            <a:headEnd/>
            <a:tailEnd/>
          </a:ln>
          <a:effectLst/>
        </p:spPr>
        <p:txBody>
          <a:bodyPr>
            <a:spAutoFit/>
          </a:bodyPr>
          <a:lstStyle/>
          <a:p>
            <a:pPr algn="ctr" fontAlgn="base">
              <a:spcBef>
                <a:spcPct val="50000"/>
              </a:spcBef>
              <a:spcAft>
                <a:spcPct val="0"/>
              </a:spcAft>
            </a:pPr>
            <a:r>
              <a:rPr lang="pt-BR" sz="4000" b="1">
                <a:solidFill>
                  <a:schemeClr val="bg1"/>
                </a:solidFill>
                <a:effectLst>
                  <a:outerShdw blurRad="38100" dist="38100" dir="2700000" algn="tl">
                    <a:srgbClr val="000000"/>
                  </a:outerShdw>
                </a:effectLst>
                <a:latin typeface="Arial Black" panose="020B0A04020102020204" pitchFamily="34" charset="0"/>
              </a:rPr>
              <a:t>OU</a:t>
            </a:r>
          </a:p>
        </p:txBody>
      </p:sp>
      <p:sp>
        <p:nvSpPr>
          <p:cNvPr id="197646" name="Text Box 14"/>
          <p:cNvSpPr txBox="1">
            <a:spLocks noChangeArrowheads="1"/>
          </p:cNvSpPr>
          <p:nvPr/>
        </p:nvSpPr>
        <p:spPr bwMode="auto">
          <a:xfrm>
            <a:off x="304800" y="4572000"/>
            <a:ext cx="8534400" cy="1323439"/>
          </a:xfrm>
          <a:prstGeom prst="rect">
            <a:avLst/>
          </a:prstGeom>
          <a:noFill/>
          <a:ln w="9525">
            <a:noFill/>
            <a:miter lim="800000"/>
            <a:headEnd/>
            <a:tailEnd/>
          </a:ln>
          <a:effectLst/>
        </p:spPr>
        <p:txBody>
          <a:bodyPr>
            <a:spAutoFit/>
          </a:bodyPr>
          <a:lstStyle/>
          <a:p>
            <a:pPr algn="ctr" fontAlgn="base">
              <a:spcBef>
                <a:spcPct val="50000"/>
              </a:spcBef>
              <a:spcAft>
                <a:spcPct val="0"/>
              </a:spcAft>
            </a:pPr>
            <a:r>
              <a:rPr lang="pt-BR" sz="4000" b="1" dirty="0" smtClean="0">
                <a:solidFill>
                  <a:schemeClr val="bg1"/>
                </a:solidFill>
                <a:effectLst>
                  <a:outerShdw blurRad="38100" dist="38100" dir="2700000" algn="tl">
                    <a:srgbClr val="000000"/>
                  </a:outerShdw>
                </a:effectLst>
                <a:latin typeface="Arial Black" panose="020B0A04020102020204" pitchFamily="34" charset="0"/>
              </a:rPr>
              <a:t>Muita </a:t>
            </a:r>
            <a:r>
              <a:rPr lang="pt-BR" sz="4000" b="1" dirty="0">
                <a:solidFill>
                  <a:schemeClr val="bg1"/>
                </a:solidFill>
                <a:effectLst>
                  <a:outerShdw blurRad="38100" dist="38100" dir="2700000" algn="tl">
                    <a:srgbClr val="000000"/>
                  </a:outerShdw>
                </a:effectLst>
                <a:latin typeface="Arial Black" panose="020B0A04020102020204" pitchFamily="34" charset="0"/>
              </a:rPr>
              <a:t>água durante pouco tempo?</a:t>
            </a:r>
          </a:p>
        </p:txBody>
      </p:sp>
    </p:spTree>
    <p:extLst>
      <p:ext uri="{BB962C8B-B14F-4D97-AF65-F5344CB8AC3E}">
        <p14:creationId xmlns:p14="http://schemas.microsoft.com/office/powerpoint/2010/main" val="4084572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22718"/>
            <a:ext cx="9144000" cy="6858000"/>
          </a:xfrm>
          <a:prstGeom prst="rect">
            <a:avLst/>
          </a:prstGeom>
          <a:noFill/>
          <a:ln w="9525">
            <a:noFill/>
            <a:miter lim="800000"/>
            <a:headEnd/>
            <a:tailEnd/>
          </a:ln>
          <a:effectLst>
            <a:innerShdw blurRad="114300">
              <a:prstClr val="black">
                <a:alpha val="93000"/>
              </a:prstClr>
            </a:innerShdw>
          </a:effectLst>
        </p:spPr>
      </p:pic>
      <p:sp>
        <p:nvSpPr>
          <p:cNvPr id="6" name="Retângulo de cantos arredondados 5"/>
          <p:cNvSpPr/>
          <p:nvPr/>
        </p:nvSpPr>
        <p:spPr bwMode="auto">
          <a:xfrm>
            <a:off x="899592" y="1844824"/>
            <a:ext cx="7128792" cy="3456384"/>
          </a:xfrm>
          <a:prstGeom prst="roundRect">
            <a:avLst/>
          </a:prstGeom>
          <a:solidFill>
            <a:schemeClr val="bg1"/>
          </a:soli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pt-BR" sz="2000" b="1" smtClean="0">
              <a:solidFill>
                <a:srgbClr val="663300"/>
              </a:solidFill>
            </a:endParaRPr>
          </a:p>
        </p:txBody>
      </p:sp>
      <p:sp>
        <p:nvSpPr>
          <p:cNvPr id="2" name="Título 1"/>
          <p:cNvSpPr>
            <a:spLocks noGrp="1"/>
          </p:cNvSpPr>
          <p:nvPr>
            <p:ph type="title"/>
          </p:nvPr>
        </p:nvSpPr>
        <p:spPr>
          <a:xfrm>
            <a:off x="1043608" y="2900674"/>
            <a:ext cx="6840760" cy="1143000"/>
          </a:xfrm>
        </p:spPr>
        <p:txBody>
          <a:bodyPr/>
          <a:lstStyle/>
          <a:p>
            <a:r>
              <a:rPr lang="pt-BR" dirty="0" smtClean="0">
                <a:solidFill>
                  <a:schemeClr val="tx2">
                    <a:lumMod val="75000"/>
                    <a:lumOff val="25000"/>
                  </a:schemeClr>
                </a:solidFill>
                <a:effectLst>
                  <a:outerShdw blurRad="38100" dist="38100" dir="2700000" algn="tl">
                    <a:srgbClr val="000000">
                      <a:alpha val="43137"/>
                    </a:srgbClr>
                  </a:outerShdw>
                </a:effectLst>
                <a:latin typeface="Arial Black" panose="020B0A04020102020204" pitchFamily="34" charset="0"/>
              </a:rPr>
              <a:t>Grand Pregunta:</a:t>
            </a:r>
            <a:br>
              <a:rPr lang="pt-BR" dirty="0" smtClean="0">
                <a:solidFill>
                  <a:schemeClr val="tx2">
                    <a:lumMod val="75000"/>
                    <a:lumOff val="25000"/>
                  </a:schemeClr>
                </a:solidFill>
                <a:effectLst>
                  <a:outerShdw blurRad="38100" dist="38100" dir="2700000" algn="tl">
                    <a:srgbClr val="000000">
                      <a:alpha val="43137"/>
                    </a:srgbClr>
                  </a:outerShdw>
                </a:effectLst>
                <a:latin typeface="Arial Black" panose="020B0A04020102020204" pitchFamily="34" charset="0"/>
              </a:rPr>
            </a:br>
            <a:r>
              <a:rPr lang="pt-BR" dirty="0">
                <a:solidFill>
                  <a:schemeClr val="tx2">
                    <a:lumMod val="75000"/>
                    <a:lumOff val="25000"/>
                  </a:schemeClr>
                </a:solidFill>
                <a:effectLst>
                  <a:outerShdw blurRad="38100" dist="38100" dir="2700000" algn="tl">
                    <a:srgbClr val="000000">
                      <a:alpha val="43137"/>
                    </a:srgbClr>
                  </a:outerShdw>
                </a:effectLst>
                <a:latin typeface="Arial Black" panose="020B0A04020102020204" pitchFamily="34" charset="0"/>
              </a:rPr>
              <a:t>Uniformitarismo?</a:t>
            </a:r>
          </a:p>
        </p:txBody>
      </p:sp>
    </p:spTree>
    <p:extLst>
      <p:ext uri="{BB962C8B-B14F-4D97-AF65-F5344CB8AC3E}">
        <p14:creationId xmlns:p14="http://schemas.microsoft.com/office/powerpoint/2010/main" val="4216692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22718"/>
            <a:ext cx="9144000" cy="6858000"/>
          </a:xfrm>
          <a:prstGeom prst="rect">
            <a:avLst/>
          </a:prstGeom>
          <a:noFill/>
          <a:ln w="9525">
            <a:noFill/>
            <a:miter lim="800000"/>
            <a:headEnd/>
            <a:tailEnd/>
          </a:ln>
          <a:effectLst>
            <a:innerShdw blurRad="114300">
              <a:prstClr val="black">
                <a:alpha val="93000"/>
              </a:prstClr>
            </a:innerShdw>
          </a:effectLst>
        </p:spPr>
      </p:pic>
      <p:sp>
        <p:nvSpPr>
          <p:cNvPr id="4" name="Title 1">
            <a:extLst>
              <a:ext uri="{FF2B5EF4-FFF2-40B4-BE49-F238E27FC236}"/>
            </a:extLst>
          </p:cNvPr>
          <p:cNvSpPr txBox="1">
            <a:spLocks/>
          </p:cNvSpPr>
          <p:nvPr/>
        </p:nvSpPr>
        <p:spPr>
          <a:xfrm>
            <a:off x="457200" y="-26988"/>
            <a:ext cx="8229600" cy="1143001"/>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chemeClr val="bg1"/>
                </a:solidFill>
                <a:latin typeface="Arial" pitchFamily="34" charset="0"/>
                <a:cs typeface="Arial" pitchFamily="34" charset="0"/>
              </a:defRPr>
            </a:lvl2pPr>
            <a:lvl3pPr algn="ctr" rtl="0" eaLnBrk="0" fontAlgn="base" hangingPunct="0">
              <a:spcBef>
                <a:spcPct val="0"/>
              </a:spcBef>
              <a:spcAft>
                <a:spcPct val="0"/>
              </a:spcAft>
              <a:defRPr sz="4400" b="1">
                <a:solidFill>
                  <a:schemeClr val="bg1"/>
                </a:solidFill>
                <a:latin typeface="Arial" pitchFamily="34" charset="0"/>
                <a:cs typeface="Arial" pitchFamily="34" charset="0"/>
              </a:defRPr>
            </a:lvl3pPr>
            <a:lvl4pPr algn="ctr" rtl="0" eaLnBrk="0" fontAlgn="base" hangingPunct="0">
              <a:spcBef>
                <a:spcPct val="0"/>
              </a:spcBef>
              <a:spcAft>
                <a:spcPct val="0"/>
              </a:spcAft>
              <a:defRPr sz="4400" b="1">
                <a:solidFill>
                  <a:schemeClr val="bg1"/>
                </a:solidFill>
                <a:latin typeface="Arial" pitchFamily="34" charset="0"/>
                <a:cs typeface="Arial" pitchFamily="34" charset="0"/>
              </a:defRPr>
            </a:lvl4pPr>
            <a:lvl5pPr algn="ctr" rtl="0" eaLnBrk="0" fontAlgn="base" hangingPunct="0">
              <a:spcBef>
                <a:spcPct val="0"/>
              </a:spcBef>
              <a:spcAft>
                <a:spcPct val="0"/>
              </a:spcAft>
              <a:defRPr sz="4400" b="1">
                <a:solidFill>
                  <a:schemeClr val="bg1"/>
                </a:solidFill>
                <a:latin typeface="Arial" pitchFamily="34" charset="0"/>
                <a:cs typeface="Arial" pitchFamily="34" charset="0"/>
              </a:defRPr>
            </a:lvl5pPr>
            <a:lvl6pPr marL="457200" algn="ctr" rtl="0" fontAlgn="base">
              <a:spcBef>
                <a:spcPct val="0"/>
              </a:spcBef>
              <a:spcAft>
                <a:spcPct val="0"/>
              </a:spcAft>
              <a:defRPr sz="4400" b="1">
                <a:solidFill>
                  <a:schemeClr val="bg1"/>
                </a:solidFill>
                <a:latin typeface="Arial" pitchFamily="34" charset="0"/>
                <a:cs typeface="Arial" pitchFamily="34" charset="0"/>
              </a:defRPr>
            </a:lvl6pPr>
            <a:lvl7pPr marL="914400" algn="ctr" rtl="0" fontAlgn="base">
              <a:spcBef>
                <a:spcPct val="0"/>
              </a:spcBef>
              <a:spcAft>
                <a:spcPct val="0"/>
              </a:spcAft>
              <a:defRPr sz="4400" b="1">
                <a:solidFill>
                  <a:schemeClr val="bg1"/>
                </a:solidFill>
                <a:latin typeface="Arial" pitchFamily="34" charset="0"/>
                <a:cs typeface="Arial" pitchFamily="34" charset="0"/>
              </a:defRPr>
            </a:lvl7pPr>
            <a:lvl8pPr marL="1371600" algn="ctr" rtl="0" fontAlgn="base">
              <a:spcBef>
                <a:spcPct val="0"/>
              </a:spcBef>
              <a:spcAft>
                <a:spcPct val="0"/>
              </a:spcAft>
              <a:defRPr sz="4400" b="1">
                <a:solidFill>
                  <a:schemeClr val="bg1"/>
                </a:solidFill>
                <a:latin typeface="Arial" pitchFamily="34" charset="0"/>
                <a:cs typeface="Arial" pitchFamily="34" charset="0"/>
              </a:defRPr>
            </a:lvl8pPr>
            <a:lvl9pPr marL="1828800" algn="ctr" rtl="0" fontAlgn="base">
              <a:spcBef>
                <a:spcPct val="0"/>
              </a:spcBef>
              <a:spcAft>
                <a:spcPct val="0"/>
              </a:spcAft>
              <a:defRPr sz="4400" b="1">
                <a:solidFill>
                  <a:schemeClr val="bg1"/>
                </a:solidFill>
                <a:latin typeface="Arial" pitchFamily="34" charset="0"/>
                <a:cs typeface="Arial" pitchFamily="34" charset="0"/>
              </a:defRPr>
            </a:lvl9pPr>
          </a:lstStyle>
          <a:p>
            <a:pPr eaLnBrk="1" fontAlgn="auto" hangingPunct="1">
              <a:spcAft>
                <a:spcPts val="0"/>
              </a:spcAft>
              <a:defRPr/>
            </a:pPr>
            <a:r>
              <a:rPr lang="pt-BR" sz="4800" dirty="0" smtClean="0">
                <a:latin typeface="Arial Black" pitchFamily="34" charset="0"/>
              </a:rPr>
              <a:t>A Posição Evolucionista</a:t>
            </a:r>
            <a:endParaRPr lang="pt-BR" sz="4800" dirty="0">
              <a:latin typeface="Arial Black" pitchFamily="34" charset="0"/>
            </a:endParaRPr>
          </a:p>
        </p:txBody>
      </p:sp>
      <p:sp>
        <p:nvSpPr>
          <p:cNvPr id="2" name="Retângulo 1"/>
          <p:cNvSpPr/>
          <p:nvPr/>
        </p:nvSpPr>
        <p:spPr>
          <a:xfrm>
            <a:off x="385192" y="1956896"/>
            <a:ext cx="8363272" cy="3416320"/>
          </a:xfrm>
          <a:prstGeom prst="rect">
            <a:avLst/>
          </a:prstGeom>
        </p:spPr>
        <p:txBody>
          <a:bodyPr wrap="square">
            <a:spAutoFit/>
          </a:bodyPr>
          <a:lstStyle/>
          <a:p>
            <a:pPr algn="ctr"/>
            <a:r>
              <a:rPr lang="pt-BR" sz="3600" b="1" dirty="0">
                <a:solidFill>
                  <a:schemeClr val="bg1"/>
                </a:solidFill>
              </a:rPr>
              <a:t>O principal fator que contribuiu para a criação do Grand </a:t>
            </a:r>
            <a:r>
              <a:rPr lang="pt-BR" sz="3600" b="1" dirty="0" err="1">
                <a:solidFill>
                  <a:schemeClr val="bg1"/>
                </a:solidFill>
              </a:rPr>
              <a:t>Canyon</a:t>
            </a:r>
            <a:r>
              <a:rPr lang="pt-BR" sz="3600" b="1" dirty="0">
                <a:solidFill>
                  <a:schemeClr val="bg1"/>
                </a:solidFill>
              </a:rPr>
              <a:t> foi a erosão. A erosão é um processo gradual de remoção de partículas do solo através do vento ou da água. No caso do Grand </a:t>
            </a:r>
            <a:r>
              <a:rPr lang="pt-BR" sz="3600" b="1" dirty="0" err="1">
                <a:solidFill>
                  <a:schemeClr val="bg1"/>
                </a:solidFill>
              </a:rPr>
              <a:t>Canyon</a:t>
            </a:r>
            <a:r>
              <a:rPr lang="pt-BR" sz="3600" b="1" dirty="0">
                <a:solidFill>
                  <a:schemeClr val="bg1"/>
                </a:solidFill>
              </a:rPr>
              <a:t>, seria água.</a:t>
            </a:r>
          </a:p>
        </p:txBody>
      </p:sp>
    </p:spTree>
    <p:extLst>
      <p:ext uri="{BB962C8B-B14F-4D97-AF65-F5344CB8AC3E}">
        <p14:creationId xmlns:p14="http://schemas.microsoft.com/office/powerpoint/2010/main" val="2941359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5538" name="Picture 2" descr="\\dvdprinter\c$\Documents and Settings\joe\Desktop\ppt4a\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solidFill>
            <a:schemeClr val="bg1"/>
          </a:solidFill>
        </p:spPr>
      </p:pic>
      <p:sp>
        <p:nvSpPr>
          <p:cNvPr id="65539" name="Text Box 3"/>
          <p:cNvSpPr txBox="1">
            <a:spLocks noChangeArrowheads="1"/>
          </p:cNvSpPr>
          <p:nvPr/>
        </p:nvSpPr>
        <p:spPr bwMode="auto">
          <a:xfrm>
            <a:off x="687388" y="6126163"/>
            <a:ext cx="77708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pt-BR" sz="3200" b="1" smtClean="0">
                <a:solidFill>
                  <a:srgbClr val="FFFFFF"/>
                </a:solidFill>
                <a:latin typeface="GoudySans Md BT" pitchFamily="34" charset="0"/>
              </a:rPr>
              <a:t>Prentice Hall </a:t>
            </a:r>
            <a:r>
              <a:rPr lang="en-US" altLang="pt-BR" sz="3200" b="1" i="1" smtClean="0">
                <a:solidFill>
                  <a:srgbClr val="FFFFFF"/>
                </a:solidFill>
                <a:latin typeface="GoudySans Md BT" pitchFamily="34" charset="0"/>
              </a:rPr>
              <a:t>General Science</a:t>
            </a:r>
            <a:r>
              <a:rPr lang="en-US" altLang="pt-BR" sz="3200" b="1" smtClean="0">
                <a:solidFill>
                  <a:srgbClr val="FFFFFF"/>
                </a:solidFill>
                <a:latin typeface="GoudySans Md BT" pitchFamily="34" charset="0"/>
              </a:rPr>
              <a:t> 1992  p.174</a:t>
            </a:r>
            <a:endParaRPr lang="en-US" altLang="pt-BR" sz="2400" smtClean="0">
              <a:solidFill>
                <a:srgbClr val="FFFFFF"/>
              </a:solidFill>
            </a:endParaRPr>
          </a:p>
        </p:txBody>
      </p:sp>
      <p:sp>
        <p:nvSpPr>
          <p:cNvPr id="65540" name="Rectangle 4"/>
          <p:cNvSpPr>
            <a:spLocks noChangeArrowheads="1"/>
          </p:cNvSpPr>
          <p:nvPr/>
        </p:nvSpPr>
        <p:spPr bwMode="auto">
          <a:xfrm>
            <a:off x="7010400" y="5181600"/>
            <a:ext cx="1905000" cy="762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3" name="Retângulo 2"/>
          <p:cNvSpPr/>
          <p:nvPr/>
        </p:nvSpPr>
        <p:spPr>
          <a:xfrm>
            <a:off x="35496" y="5661248"/>
            <a:ext cx="1584176" cy="460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p:cNvSpPr txBox="1"/>
          <p:nvPr/>
        </p:nvSpPr>
        <p:spPr>
          <a:xfrm>
            <a:off x="1274440" y="5229200"/>
            <a:ext cx="7690048" cy="892552"/>
          </a:xfrm>
          <a:prstGeom prst="rect">
            <a:avLst/>
          </a:prstGeom>
          <a:solidFill>
            <a:schemeClr val="bg1"/>
          </a:solidFill>
        </p:spPr>
        <p:txBody>
          <a:bodyPr wrap="square" rtlCol="0">
            <a:spAutoFit/>
          </a:bodyPr>
          <a:lstStyle/>
          <a:p>
            <a:r>
              <a:rPr lang="pt-BR" sz="2600" b="1" dirty="0" smtClean="0">
                <a:latin typeface="Arial" panose="020B0604020202020204" pitchFamily="34" charset="0"/>
                <a:cs typeface="Arial" panose="020B0604020202020204" pitchFamily="34" charset="0"/>
              </a:rPr>
              <a:t>“Durante </a:t>
            </a:r>
            <a:r>
              <a:rPr lang="pt-BR" sz="2600" b="1" dirty="0">
                <a:latin typeface="Arial" panose="020B0604020202020204" pitchFamily="34" charset="0"/>
                <a:cs typeface="Arial" panose="020B0604020202020204" pitchFamily="34" charset="0"/>
              </a:rPr>
              <a:t>milhões de anos, o Rio Colorado tem esculpido o Grand </a:t>
            </a:r>
            <a:r>
              <a:rPr lang="pt-BR" sz="2600" b="1" dirty="0" err="1">
                <a:latin typeface="Arial" panose="020B0604020202020204" pitchFamily="34" charset="0"/>
                <a:cs typeface="Arial" panose="020B0604020202020204" pitchFamily="34" charset="0"/>
              </a:rPr>
              <a:t>Canyon</a:t>
            </a:r>
            <a:r>
              <a:rPr lang="pt-BR" sz="2600" b="1" dirty="0">
                <a:latin typeface="Arial" panose="020B0604020202020204" pitchFamily="34" charset="0"/>
                <a:cs typeface="Arial" panose="020B0604020202020204" pitchFamily="34" charset="0"/>
              </a:rPr>
              <a:t> de rocha sólida</a:t>
            </a:r>
            <a:r>
              <a:rPr lang="pt-BR" sz="2600" b="1" dirty="0" smtClean="0">
                <a:latin typeface="Arial" panose="020B0604020202020204" pitchFamily="34" charset="0"/>
                <a:cs typeface="Arial" panose="020B0604020202020204" pitchFamily="34" charset="0"/>
              </a:rPr>
              <a:t>.”</a:t>
            </a:r>
            <a:endParaRPr lang="pt-BR"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221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dvdprinter\c$\Documents and Settings\joe\Desktop\ppt4a\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264025"/>
          </a:xfrm>
          <a:prstGeom prst="rect">
            <a:avLst/>
          </a:prstGeom>
          <a:noFill/>
          <a:extLst>
            <a:ext uri="{909E8E84-426E-40DD-AFC4-6F175D3DCCD1}">
              <a14:hiddenFill xmlns:a14="http://schemas.microsoft.com/office/drawing/2010/main">
                <a:solidFill>
                  <a:srgbClr val="FFFFFF"/>
                </a:solidFill>
              </a14:hiddenFill>
            </a:ext>
          </a:extLst>
        </p:spPr>
      </p:pic>
      <p:sp>
        <p:nvSpPr>
          <p:cNvPr id="67587" name="Text Box 3"/>
          <p:cNvSpPr txBox="1">
            <a:spLocks noChangeArrowheads="1"/>
          </p:cNvSpPr>
          <p:nvPr/>
        </p:nvSpPr>
        <p:spPr bwMode="auto">
          <a:xfrm>
            <a:off x="2590800" y="6156325"/>
            <a:ext cx="408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pt-BR" sz="2000" b="1" smtClean="0">
                <a:solidFill>
                  <a:srgbClr val="000000"/>
                </a:solidFill>
                <a:latin typeface="GoudySans Md BT" pitchFamily="34" charset="0"/>
              </a:rPr>
              <a:t>Prentice Hall </a:t>
            </a:r>
            <a:r>
              <a:rPr lang="en-US" altLang="pt-BR" sz="2000" b="1" i="1" smtClean="0">
                <a:solidFill>
                  <a:srgbClr val="000000"/>
                </a:solidFill>
                <a:latin typeface="GoudySans Md BT" pitchFamily="34" charset="0"/>
              </a:rPr>
              <a:t>Biology</a:t>
            </a:r>
            <a:r>
              <a:rPr lang="en-US" altLang="pt-BR" sz="2000" b="1" smtClean="0">
                <a:solidFill>
                  <a:srgbClr val="000000"/>
                </a:solidFill>
                <a:latin typeface="GoudySans Md BT" pitchFamily="34" charset="0"/>
              </a:rPr>
              <a:t> 1998, p. 279</a:t>
            </a:r>
          </a:p>
        </p:txBody>
      </p:sp>
      <p:sp>
        <p:nvSpPr>
          <p:cNvPr id="67588" name="Line 4"/>
          <p:cNvSpPr>
            <a:spLocks noChangeShapeType="1"/>
          </p:cNvSpPr>
          <p:nvPr/>
        </p:nvSpPr>
        <p:spPr bwMode="auto">
          <a:xfrm>
            <a:off x="5943600" y="1168400"/>
            <a:ext cx="1524000" cy="0"/>
          </a:xfrm>
          <a:prstGeom prst="line">
            <a:avLst/>
          </a:prstGeom>
          <a:noFill/>
          <a:ln w="381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t-BR" sz="2400" smtClean="0">
              <a:solidFill>
                <a:srgbClr val="000000"/>
              </a:solidFill>
            </a:endParaRPr>
          </a:p>
        </p:txBody>
      </p:sp>
      <p:sp>
        <p:nvSpPr>
          <p:cNvPr id="67589" name="Text Box 5"/>
          <p:cNvSpPr txBox="1">
            <a:spLocks noChangeArrowheads="1"/>
          </p:cNvSpPr>
          <p:nvPr/>
        </p:nvSpPr>
        <p:spPr bwMode="auto">
          <a:xfrm>
            <a:off x="45768" y="4228170"/>
            <a:ext cx="6470448"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lnSpc>
                <a:spcPct val="90000"/>
              </a:lnSpc>
              <a:spcBef>
                <a:spcPct val="0"/>
              </a:spcBef>
              <a:spcAft>
                <a:spcPct val="0"/>
              </a:spcAft>
            </a:pPr>
            <a:r>
              <a:rPr lang="pt-BR" altLang="pt-BR" sz="3200" b="1" dirty="0" smtClean="0">
                <a:solidFill>
                  <a:srgbClr val="000000"/>
                </a:solidFill>
                <a:latin typeface="GoudySans Md BT" pitchFamily="34" charset="0"/>
              </a:rPr>
              <a:t>“</a:t>
            </a:r>
            <a:r>
              <a:rPr lang="pt-BR" altLang="pt-BR" sz="3200" b="1" dirty="0">
                <a:solidFill>
                  <a:srgbClr val="000000"/>
                </a:solidFill>
                <a:latin typeface="GoudySans Md BT" pitchFamily="34" charset="0"/>
              </a:rPr>
              <a:t>O Rio </a:t>
            </a:r>
            <a:r>
              <a:rPr lang="pt-BR" altLang="pt-BR" sz="3200" b="1" dirty="0" smtClean="0">
                <a:solidFill>
                  <a:srgbClr val="000000"/>
                </a:solidFill>
                <a:latin typeface="GoudySans Md BT" pitchFamily="34" charset="0"/>
              </a:rPr>
              <a:t>Colorado... </a:t>
            </a:r>
            <a:r>
              <a:rPr lang="pt-BR" altLang="pt-BR" sz="3200" b="1" dirty="0">
                <a:solidFill>
                  <a:srgbClr val="000000"/>
                </a:solidFill>
                <a:latin typeface="GoudySans Md BT" pitchFamily="34" charset="0"/>
              </a:rPr>
              <a:t>cortou através de </a:t>
            </a:r>
            <a:r>
              <a:rPr lang="pt-BR" altLang="pt-BR" sz="3200" b="1" dirty="0" smtClean="0">
                <a:solidFill>
                  <a:srgbClr val="000000"/>
                </a:solidFill>
                <a:latin typeface="GoudySans Md BT" pitchFamily="34" charset="0"/>
              </a:rPr>
              <a:t>camadas </a:t>
            </a:r>
            <a:r>
              <a:rPr lang="pt-BR" altLang="pt-BR" sz="3200" b="1" dirty="0">
                <a:solidFill>
                  <a:srgbClr val="000000"/>
                </a:solidFill>
                <a:latin typeface="GoudySans Md BT" pitchFamily="34" charset="0"/>
              </a:rPr>
              <a:t>sobre </a:t>
            </a:r>
            <a:r>
              <a:rPr lang="pt-BR" altLang="pt-BR" sz="3200" b="1" dirty="0" smtClean="0">
                <a:solidFill>
                  <a:srgbClr val="000000"/>
                </a:solidFill>
                <a:latin typeface="GoudySans Md BT" pitchFamily="34" charset="0"/>
              </a:rPr>
              <a:t>camadas </a:t>
            </a:r>
            <a:r>
              <a:rPr lang="pt-BR" altLang="pt-BR" sz="3200" b="1" dirty="0">
                <a:solidFill>
                  <a:srgbClr val="000000"/>
                </a:solidFill>
                <a:latin typeface="GoudySans Md BT" pitchFamily="34" charset="0"/>
              </a:rPr>
              <a:t>de </a:t>
            </a:r>
            <a:r>
              <a:rPr lang="pt-BR" altLang="pt-BR" sz="3200" b="1" dirty="0" smtClean="0">
                <a:solidFill>
                  <a:srgbClr val="000000"/>
                </a:solidFill>
                <a:latin typeface="GoudySans Md BT" pitchFamily="34" charset="0"/>
              </a:rPr>
              <a:t>rochas </a:t>
            </a:r>
            <a:r>
              <a:rPr lang="pt-BR" altLang="pt-BR" sz="3200" b="1" dirty="0">
                <a:solidFill>
                  <a:srgbClr val="000000"/>
                </a:solidFill>
                <a:latin typeface="GoudySans Md BT" pitchFamily="34" charset="0"/>
              </a:rPr>
              <a:t>ao longo de milhões de </a:t>
            </a:r>
            <a:r>
              <a:rPr lang="pt-BR" altLang="pt-BR" sz="3200" b="1" dirty="0" smtClean="0">
                <a:solidFill>
                  <a:srgbClr val="000000"/>
                </a:solidFill>
                <a:latin typeface="GoudySans Md BT" pitchFamily="34" charset="0"/>
              </a:rPr>
              <a:t>anos...”</a:t>
            </a:r>
            <a:endParaRPr lang="en-US" altLang="pt-BR" sz="3200" b="1" dirty="0" smtClean="0">
              <a:solidFill>
                <a:srgbClr val="000000"/>
              </a:solidFill>
              <a:latin typeface="GoudySans Md BT" pitchFamily="34" charset="0"/>
            </a:endParaRPr>
          </a:p>
        </p:txBody>
      </p:sp>
      <p:sp>
        <p:nvSpPr>
          <p:cNvPr id="67590" name="Line 6"/>
          <p:cNvSpPr>
            <a:spLocks noChangeShapeType="1"/>
          </p:cNvSpPr>
          <p:nvPr/>
        </p:nvSpPr>
        <p:spPr bwMode="auto">
          <a:xfrm flipV="1">
            <a:off x="6172200" y="1600200"/>
            <a:ext cx="533400" cy="2971800"/>
          </a:xfrm>
          <a:prstGeom prst="line">
            <a:avLst/>
          </a:prstGeom>
          <a:noFill/>
          <a:ln w="57150">
            <a:solidFill>
              <a:srgbClr val="FF0000"/>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t-BR" sz="2400" smtClean="0">
              <a:solidFill>
                <a:srgbClr val="000000"/>
              </a:solidFill>
            </a:endParaRPr>
          </a:p>
        </p:txBody>
      </p:sp>
      <p:pic>
        <p:nvPicPr>
          <p:cNvPr id="67591" name="Picture 7" descr="\\dvdprinter\c$\Documents and Settings\joe\Desktop\ppt4a\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138" y="3733800"/>
            <a:ext cx="2328862"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94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Rectangle 7"/>
          <p:cNvSpPr/>
          <p:nvPr/>
        </p:nvSpPr>
        <p:spPr>
          <a:xfrm>
            <a:off x="251520" y="710101"/>
            <a:ext cx="8568952" cy="6155531"/>
          </a:xfrm>
          <a:prstGeom prst="rect">
            <a:avLst/>
          </a:prstGeom>
          <a:noFill/>
        </p:spPr>
        <p:txBody>
          <a:bodyPr wrap="square" lIns="91440" tIns="45720" rIns="91440" bIns="45720">
            <a:spAutoFit/>
          </a:bodyPr>
          <a:lstStyle/>
          <a:p>
            <a:r>
              <a:rPr lang="en-US" sz="2500" b="1" kern="0" dirty="0" smtClean="0">
                <a:ln w="1905"/>
                <a:solidFill>
                  <a:srgbClr val="FFFFFF"/>
                </a:solidFill>
                <a:effectLst>
                  <a:outerShdw blurRad="38100" dist="38100" dir="2700000" algn="tl">
                    <a:srgbClr val="000000">
                      <a:alpha val="43137"/>
                    </a:srgbClr>
                  </a:outerShdw>
                </a:effectLst>
                <a:hlinkClick r:id="rId4" action="ppaction://hlinkpres?slideindex=1&amp;slidetitle="/>
              </a:rPr>
              <a:t>1- INTRODUÇÃO</a:t>
            </a:r>
            <a:endParaRPr lang="en-US" sz="2500" b="1" kern="0" dirty="0" smtClean="0">
              <a:ln w="1905"/>
              <a:solidFill>
                <a:srgbClr val="FFFFFF"/>
              </a:solidFill>
              <a:effectLst>
                <a:outerShdw blurRad="38100" dist="38100" dir="2700000" algn="tl">
                  <a:srgbClr val="000000">
                    <a:alpha val="43137"/>
                  </a:srgbClr>
                </a:outerShdw>
              </a:effectLst>
            </a:endParaRPr>
          </a:p>
          <a:p>
            <a:endParaRPr lang="en-US" b="1" kern="0" dirty="0" smtClean="0">
              <a:ln w="1905"/>
              <a:solidFill>
                <a:srgbClr val="FFFFFF"/>
              </a:solidFill>
              <a:effectLst>
                <a:outerShdw blurRad="38100" dist="38100" dir="2700000" algn="tl">
                  <a:srgbClr val="000000">
                    <a:alpha val="43137"/>
                  </a:srgbClr>
                </a:outerShdw>
              </a:effectLst>
            </a:endParaRPr>
          </a:p>
          <a:p>
            <a:r>
              <a:rPr lang="en-US" sz="2500" b="1" kern="0" dirty="0" smtClean="0">
                <a:ln w="1905"/>
                <a:solidFill>
                  <a:srgbClr val="FFFFFF"/>
                </a:solidFill>
                <a:effectLst>
                  <a:outerShdw blurRad="38100" dist="38100" dir="2700000" algn="tl">
                    <a:srgbClr val="000000">
                      <a:alpha val="43137"/>
                    </a:srgbClr>
                  </a:outerShdw>
                </a:effectLst>
                <a:hlinkClick r:id="rId5" action="ppaction://hlinkpres?slideindex=1&amp;slidetitle="/>
              </a:rPr>
              <a:t>2 - </a:t>
            </a:r>
            <a:r>
              <a:rPr lang="pt-BR" sz="2500" b="1" kern="0" dirty="0" smtClean="0">
                <a:ln w="1905"/>
                <a:solidFill>
                  <a:srgbClr val="FFFFFF"/>
                </a:solidFill>
                <a:effectLst>
                  <a:outerShdw blurRad="38100" dist="38100" dir="2700000" algn="tl">
                    <a:srgbClr val="000000">
                      <a:alpha val="43137"/>
                    </a:srgbClr>
                  </a:outerShdw>
                </a:effectLst>
                <a:hlinkClick r:id="rId5" action="ppaction://hlinkpres?slideindex=1&amp;slidetitle="/>
              </a:rPr>
              <a:t>PROVAS BÍBLICAS PARA UM DILÚVIO GLOBAL</a:t>
            </a:r>
            <a:endParaRPr lang="en-US" sz="2500" b="1" kern="0" dirty="0" smtClean="0">
              <a:ln w="1905"/>
              <a:solidFill>
                <a:srgbClr val="FFFFFF"/>
              </a:solidFill>
              <a:effectLst>
                <a:outerShdw blurRad="38100" dist="38100" dir="2700000" algn="tl">
                  <a:srgbClr val="000000">
                    <a:alpha val="43137"/>
                  </a:srgbClr>
                </a:outerShdw>
              </a:effectLst>
            </a:endParaRPr>
          </a:p>
          <a:p>
            <a:endParaRPr lang="en-US" b="1" kern="0" dirty="0" smtClean="0">
              <a:ln w="1905"/>
              <a:solidFill>
                <a:srgbClr val="FFFFFF"/>
              </a:solidFill>
              <a:effectLst>
                <a:outerShdw blurRad="38100" dist="38100" dir="2700000" algn="tl">
                  <a:srgbClr val="000000">
                    <a:alpha val="43137"/>
                  </a:srgbClr>
                </a:outerShdw>
              </a:effectLst>
              <a:hlinkClick r:id="rId6" action="ppaction://hlinkpres?slideindex=1&amp;slidetitle="/>
            </a:endParaRPr>
          </a:p>
          <a:p>
            <a:r>
              <a:rPr lang="en-US" sz="2500" b="1" kern="0" dirty="0" smtClean="0">
                <a:ln w="1905"/>
                <a:solidFill>
                  <a:srgbClr val="FFFFFF"/>
                </a:solidFill>
                <a:effectLst>
                  <a:outerShdw blurRad="38100" dist="38100" dir="2700000" algn="tl">
                    <a:srgbClr val="000000">
                      <a:alpha val="43137"/>
                    </a:srgbClr>
                  </a:outerShdw>
                </a:effectLst>
                <a:hlinkClick r:id="rId6" action="ppaction://hlinkpres?slideindex=1&amp;slidetitle="/>
              </a:rPr>
              <a:t>3 - </a:t>
            </a:r>
            <a:r>
              <a:rPr lang="pt-BR" sz="2500" b="1" kern="0" dirty="0" smtClean="0">
                <a:ln w="1905"/>
                <a:solidFill>
                  <a:srgbClr val="FFFFFF"/>
                </a:solidFill>
                <a:effectLst>
                  <a:outerShdw blurRad="38100" dist="38100" dir="2700000" algn="tl">
                    <a:srgbClr val="000000">
                      <a:alpha val="43137"/>
                    </a:srgbClr>
                  </a:outerShdw>
                </a:effectLst>
                <a:hlinkClick r:id="rId6" action="ppaction://hlinkpres?slideindex=1&amp;slidetitle="/>
              </a:rPr>
              <a:t>PROVAS NÃO BÍBLICAS PARA UM DILÚVIO GLOBAL</a:t>
            </a:r>
            <a:r>
              <a:rPr lang="en-US" sz="2500" b="1" kern="0" dirty="0" smtClean="0">
                <a:ln w="1905"/>
                <a:solidFill>
                  <a:srgbClr val="FFFFFF"/>
                </a:solidFill>
                <a:effectLst>
                  <a:outerShdw blurRad="38100" dist="38100" dir="2700000" algn="tl">
                    <a:srgbClr val="000000">
                      <a:alpha val="43137"/>
                    </a:srgbClr>
                  </a:outerShdw>
                </a:effectLst>
                <a:hlinkClick r:id="rId6" action="ppaction://hlinkpres?slideindex=1&amp;slidetitle="/>
              </a:rPr>
              <a:t> </a:t>
            </a:r>
            <a:endParaRPr lang="en-US" sz="2500" b="1" kern="0" dirty="0" smtClean="0">
              <a:ln w="1905"/>
              <a:solidFill>
                <a:srgbClr val="FFFFFF"/>
              </a:solidFill>
              <a:effectLst>
                <a:outerShdw blurRad="38100" dist="38100" dir="2700000" algn="tl">
                  <a:srgbClr val="000000">
                    <a:alpha val="43137"/>
                  </a:srgbClr>
                </a:outerShdw>
              </a:effectLst>
            </a:endParaRPr>
          </a:p>
          <a:p>
            <a:endParaRPr lang="en-US" b="1" kern="0" dirty="0" smtClean="0">
              <a:ln w="1905"/>
              <a:solidFill>
                <a:srgbClr val="FFFFFF"/>
              </a:solidFill>
              <a:effectLst>
                <a:outerShdw blurRad="38100" dist="38100" dir="2700000" algn="tl">
                  <a:srgbClr val="000000">
                    <a:alpha val="43137"/>
                  </a:srgbClr>
                </a:outerShdw>
              </a:effectLst>
              <a:hlinkClick r:id="rId7" action="ppaction://hlinkpres?slideindex=1&amp;slidetitle="/>
            </a:endParaRPr>
          </a:p>
          <a:p>
            <a:r>
              <a:rPr lang="en-US" sz="2500" b="1" kern="0" dirty="0" smtClean="0">
                <a:ln w="1905"/>
                <a:solidFill>
                  <a:srgbClr val="FFFFFF"/>
                </a:solidFill>
                <a:effectLst>
                  <a:outerShdw blurRad="38100" dist="38100" dir="2700000" algn="tl">
                    <a:srgbClr val="000000">
                      <a:alpha val="43137"/>
                    </a:srgbClr>
                  </a:outerShdw>
                </a:effectLst>
                <a:hlinkClick r:id="rId7" action="ppaction://hlinkpres?slideindex=1&amp;slidetitle="/>
              </a:rPr>
              <a:t>4 - NATUREZA DO DILÚVIO</a:t>
            </a:r>
            <a:r>
              <a:rPr lang="en-US" sz="2500" b="1" kern="0" dirty="0" smtClean="0">
                <a:ln w="1905"/>
                <a:solidFill>
                  <a:srgbClr val="FFFFFF"/>
                </a:solidFill>
                <a:effectLst>
                  <a:outerShdw blurRad="38100" dist="38100" dir="2700000" algn="tl">
                    <a:srgbClr val="000000">
                      <a:alpha val="43137"/>
                    </a:srgbClr>
                  </a:outerShdw>
                </a:effectLst>
              </a:rPr>
              <a:t>		</a:t>
            </a:r>
          </a:p>
          <a:p>
            <a:endParaRPr lang="en-US" b="1" kern="0" dirty="0" smtClean="0">
              <a:ln w="1905"/>
              <a:solidFill>
                <a:srgbClr val="FFFFFF"/>
              </a:solidFill>
              <a:effectLst>
                <a:outerShdw blurRad="38100" dist="38100" dir="2700000" algn="tl">
                  <a:srgbClr val="000000">
                    <a:alpha val="43137"/>
                  </a:srgbClr>
                </a:outerShdw>
              </a:effectLst>
              <a:hlinkClick r:id="rId8" action="ppaction://hlinkpres?slideindex=1&amp;slidetitle="/>
            </a:endParaRPr>
          </a:p>
          <a:p>
            <a:r>
              <a:rPr lang="en-US" sz="2500" b="1" kern="0" dirty="0" smtClean="0">
                <a:ln w="1905"/>
                <a:solidFill>
                  <a:srgbClr val="FFFFFF"/>
                </a:solidFill>
                <a:effectLst>
                  <a:outerShdw blurRad="38100" dist="38100" dir="2700000" algn="tl">
                    <a:srgbClr val="000000">
                      <a:alpha val="43137"/>
                    </a:srgbClr>
                  </a:outerShdw>
                </a:effectLst>
                <a:hlinkClick r:id="rId8" action="ppaction://hlinkpres?slideindex=1&amp;slidetitle="/>
              </a:rPr>
              <a:t>5 - EVIDÊNCIAS DO DILÚVIO</a:t>
            </a:r>
            <a:endParaRPr lang="en-US" sz="2500" b="1" kern="0" dirty="0" smtClean="0">
              <a:ln w="1905"/>
              <a:solidFill>
                <a:srgbClr val="FFFFFF"/>
              </a:solidFill>
              <a:effectLst>
                <a:outerShdw blurRad="38100" dist="38100" dir="2700000" algn="tl">
                  <a:srgbClr val="000000">
                    <a:alpha val="43137"/>
                  </a:srgbClr>
                </a:outerShdw>
              </a:effectLst>
            </a:endParaRPr>
          </a:p>
          <a:p>
            <a:endParaRPr lang="en-US" b="1" kern="0" dirty="0" smtClean="0">
              <a:ln w="1905"/>
              <a:solidFill>
                <a:srgbClr val="FFFFFF"/>
              </a:solidFill>
              <a:effectLst>
                <a:outerShdw blurRad="38100" dist="38100" dir="2700000" algn="tl">
                  <a:srgbClr val="000000">
                    <a:alpha val="43137"/>
                  </a:srgbClr>
                </a:outerShdw>
              </a:effectLst>
              <a:hlinkClick r:id="rId9" action="ppaction://hlinkpres?slideindex=1&amp;slidetitle="/>
            </a:endParaRPr>
          </a:p>
          <a:p>
            <a:r>
              <a:rPr lang="en-US" sz="2500" b="1" kern="0" dirty="0" smtClean="0">
                <a:ln w="1905"/>
                <a:solidFill>
                  <a:srgbClr val="FFFFFF"/>
                </a:solidFill>
                <a:effectLst>
                  <a:outerShdw blurRad="38100" dist="38100" dir="2700000" algn="tl">
                    <a:srgbClr val="000000">
                      <a:alpha val="43137"/>
                    </a:srgbClr>
                  </a:outerShdw>
                </a:effectLst>
                <a:hlinkClick r:id="rId9" action="ppaction://hlinkpres?slideindex=1&amp;slidetitle="/>
              </a:rPr>
              <a:t>6 – PROCESSOS GEOLÓGICOS</a:t>
            </a:r>
            <a:endParaRPr lang="en-US" sz="2500" b="1" kern="0" dirty="0" smtClean="0">
              <a:ln w="1905"/>
              <a:solidFill>
                <a:srgbClr val="FFFFFF"/>
              </a:solidFill>
              <a:effectLst>
                <a:outerShdw blurRad="38100" dist="38100" dir="2700000" algn="tl">
                  <a:srgbClr val="000000">
                    <a:alpha val="43137"/>
                  </a:srgbClr>
                </a:outerShdw>
              </a:effectLst>
            </a:endParaRPr>
          </a:p>
          <a:p>
            <a:endParaRPr lang="en-US" b="1" kern="0" dirty="0" smtClean="0">
              <a:ln w="1905"/>
              <a:solidFill>
                <a:srgbClr val="FFFFFF"/>
              </a:solidFill>
              <a:effectLst>
                <a:outerShdw blurRad="38100" dist="38100" dir="2700000" algn="tl">
                  <a:srgbClr val="000000">
                    <a:alpha val="43137"/>
                  </a:srgbClr>
                </a:outerShdw>
              </a:effectLst>
              <a:hlinkClick r:id="rId10" action="ppaction://hlinkpres?slideindex=1&amp;slidetitle="/>
            </a:endParaRPr>
          </a:p>
          <a:p>
            <a:r>
              <a:rPr lang="en-US" sz="2500" b="1" kern="0" dirty="0" smtClean="0">
                <a:ln w="1905"/>
                <a:solidFill>
                  <a:srgbClr val="FFFFFF"/>
                </a:solidFill>
                <a:effectLst>
                  <a:outerShdw blurRad="38100" dist="38100" dir="2700000" algn="tl">
                    <a:srgbClr val="000000">
                      <a:alpha val="43137"/>
                    </a:srgbClr>
                  </a:outerShdw>
                </a:effectLst>
                <a:hlinkClick r:id="rId10" action="ppaction://hlinkpres?slideindex=1&amp;slidetitle="/>
              </a:rPr>
              <a:t>7 – EXPLICAÇÕES</a:t>
            </a:r>
            <a:endParaRPr lang="en-US" sz="2500" b="1" kern="0" dirty="0" smtClean="0">
              <a:ln w="1905"/>
              <a:solidFill>
                <a:srgbClr val="FFFFFF"/>
              </a:solidFill>
              <a:effectLst>
                <a:outerShdw blurRad="38100" dist="38100" dir="2700000" algn="tl">
                  <a:srgbClr val="000000">
                    <a:alpha val="43137"/>
                  </a:srgbClr>
                </a:outerShdw>
              </a:effectLst>
            </a:endParaRPr>
          </a:p>
          <a:p>
            <a:endParaRPr lang="en-US" b="1" kern="0" dirty="0" smtClean="0">
              <a:ln w="1905"/>
              <a:solidFill>
                <a:srgbClr val="FFFFFF"/>
              </a:solidFill>
              <a:effectLst>
                <a:outerShdw blurRad="38100" dist="38100" dir="2700000" algn="tl">
                  <a:srgbClr val="000000">
                    <a:alpha val="43137"/>
                  </a:srgbClr>
                </a:outerShdw>
              </a:effectLst>
              <a:hlinkClick r:id="rId11" action="ppaction://hlinkpres?slideindex=1&amp;slidetitle="/>
            </a:endParaRPr>
          </a:p>
          <a:p>
            <a:r>
              <a:rPr lang="en-US" sz="2500" b="1" kern="0" dirty="0" smtClean="0">
                <a:ln w="1905"/>
                <a:solidFill>
                  <a:srgbClr val="FFFFFF"/>
                </a:solidFill>
                <a:effectLst>
                  <a:outerShdw blurRad="38100" dist="38100" dir="2700000" algn="tl">
                    <a:srgbClr val="000000">
                      <a:alpha val="43137"/>
                    </a:srgbClr>
                  </a:outerShdw>
                </a:effectLst>
                <a:hlinkClick r:id="rId11" action="ppaction://hlinkpres?slideindex=1&amp;slidetitle="/>
              </a:rPr>
              <a:t>8 – EVENTOS PÓS-DILÚVIO</a:t>
            </a:r>
            <a:endParaRPr lang="en-US" sz="2500" b="1" kern="0" dirty="0" smtClean="0">
              <a:ln w="1905"/>
              <a:solidFill>
                <a:srgbClr val="FFFFFF"/>
              </a:solidFill>
              <a:effectLst>
                <a:outerShdw blurRad="38100" dist="38100" dir="2700000" algn="tl">
                  <a:srgbClr val="000000">
                    <a:alpha val="43137"/>
                  </a:srgbClr>
                </a:outerShdw>
              </a:effectLst>
            </a:endParaRPr>
          </a:p>
          <a:p>
            <a:endParaRPr lang="en-US" b="1" kern="0" dirty="0" smtClean="0">
              <a:ln w="1905"/>
              <a:solidFill>
                <a:srgbClr val="FFFFFF"/>
              </a:solidFill>
              <a:effectLst>
                <a:outerShdw blurRad="38100" dist="38100" dir="2700000" algn="tl">
                  <a:srgbClr val="000000">
                    <a:alpha val="43137"/>
                  </a:srgbClr>
                </a:outerShdw>
              </a:effectLst>
              <a:hlinkClick r:id="rId12" action="ppaction://hlinkpres?slideindex=1&amp;slidetitle="/>
            </a:endParaRPr>
          </a:p>
          <a:p>
            <a:r>
              <a:rPr lang="en-US" sz="2500" b="1" kern="0" dirty="0" smtClean="0">
                <a:ln w="1905"/>
                <a:solidFill>
                  <a:srgbClr val="FFFFFF"/>
                </a:solidFill>
                <a:effectLst>
                  <a:outerShdw blurRad="38100" dist="38100" dir="2700000" algn="tl">
                    <a:srgbClr val="000000">
                      <a:alpha val="43137"/>
                    </a:srgbClr>
                  </a:outerShdw>
                </a:effectLst>
                <a:hlinkClick r:id="rId12" action="ppaction://hlinkpres?slideindex=1&amp;slidetitle="/>
              </a:rPr>
              <a:t>9 – CONCLUSÕES</a:t>
            </a:r>
            <a:endParaRPr lang="en-US" sz="2500" b="1" kern="0" dirty="0" smtClean="0">
              <a:ln w="1905"/>
              <a:solidFill>
                <a:srgbClr val="FFFFFF"/>
              </a:solidFill>
              <a:effectLst>
                <a:outerShdw blurRad="38100" dist="38100" dir="2700000" algn="tl">
                  <a:srgbClr val="000000">
                    <a:alpha val="43137"/>
                  </a:srgbClr>
                </a:outerShdw>
              </a:effectLst>
            </a:endParaRPr>
          </a:p>
        </p:txBody>
      </p:sp>
      <p:sp>
        <p:nvSpPr>
          <p:cNvPr id="6" name="Rectangle 5"/>
          <p:cNvSpPr/>
          <p:nvPr/>
        </p:nvSpPr>
        <p:spPr>
          <a:xfrm>
            <a:off x="323528" y="188640"/>
            <a:ext cx="7992888" cy="523220"/>
          </a:xfrm>
          <a:prstGeom prst="rect">
            <a:avLst/>
          </a:prstGeom>
          <a:noFill/>
        </p:spPr>
        <p:txBody>
          <a:bodyPr wrap="square" lIns="91440" tIns="45720" rIns="91440" bIns="45720">
            <a:spAutoFit/>
          </a:bodyPr>
          <a:lstStyle/>
          <a:p>
            <a:pPr algn="ctr"/>
            <a:r>
              <a:rPr lang="en-US" sz="2800" b="1" kern="0" dirty="0">
                <a:ln w="1905"/>
                <a:solidFill>
                  <a:srgbClr val="FFFFFF"/>
                </a:solidFill>
                <a:effectLst>
                  <a:innerShdw blurRad="69850" dist="43180" dir="5400000">
                    <a:srgbClr val="000000">
                      <a:alpha val="65000"/>
                    </a:srgbClr>
                  </a:innerShdw>
                </a:effectLst>
              </a:rPr>
              <a:t>ESBOÇO</a:t>
            </a:r>
          </a:p>
        </p:txBody>
      </p:sp>
      <p:sp>
        <p:nvSpPr>
          <p:cNvPr id="5" name="Slide Number Placeholder 4"/>
          <p:cNvSpPr>
            <a:spLocks noGrp="1"/>
          </p:cNvSpPr>
          <p:nvPr>
            <p:ph type="sldNum" sz="quarter" idx="12"/>
          </p:nvPr>
        </p:nvSpPr>
        <p:spPr/>
        <p:txBody>
          <a:bodyPr/>
          <a:lstStyle/>
          <a:p>
            <a:pPr>
              <a:defRPr/>
            </a:pPr>
            <a:fld id="{E1911980-6A66-4AF6-9F67-1985CF5B315D}" type="slidenum">
              <a:rPr lang="en-US" smtClean="0">
                <a:solidFill>
                  <a:srgbClr val="663300"/>
                </a:solidFill>
              </a:rPr>
              <a:pPr>
                <a:defRPr/>
              </a:pPr>
              <a:t>2</a:t>
            </a:fld>
            <a:endParaRPr lang="en-US">
              <a:solidFill>
                <a:srgbClr val="6633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gradFill rotWithShape="0">
          <a:gsLst>
            <a:gs pos="0">
              <a:srgbClr val="F2AE50"/>
            </a:gs>
            <a:gs pos="100000">
              <a:schemeClr val="accent2"/>
            </a:gs>
          </a:gsLst>
          <a:path path="rect">
            <a:fillToRect r="100000" b="100000"/>
          </a:path>
        </a:gra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pt-BR"/>
              <a:t>The Formation</a:t>
            </a:r>
          </a:p>
        </p:txBody>
      </p:sp>
      <p:sp>
        <p:nvSpPr>
          <p:cNvPr id="57347" name="Rectangle 3"/>
          <p:cNvSpPr>
            <a:spLocks noGrp="1" noChangeArrowheads="1"/>
          </p:cNvSpPr>
          <p:nvPr>
            <p:ph type="body" sz="half" idx="1"/>
          </p:nvPr>
        </p:nvSpPr>
        <p:spPr/>
        <p:txBody>
          <a:bodyPr/>
          <a:lstStyle/>
          <a:p>
            <a:pPr>
              <a:buFont typeface="Wingdings" panose="05000000000000000000" pitchFamily="2" charset="2"/>
              <a:buNone/>
            </a:pPr>
            <a:r>
              <a:rPr lang="en-US" altLang="pt-BR" sz="2000" dirty="0"/>
              <a:t>     The most powerful force to have an impact on the Grand Canyon is erosion, primarily by water(and ice) and second by wind. Other forces that contributed to the Canyon's formation are the course of the Colorado River itself, </a:t>
            </a:r>
            <a:r>
              <a:rPr lang="en-US" altLang="pt-BR" sz="2000" dirty="0" err="1"/>
              <a:t>vulcanism</a:t>
            </a:r>
            <a:r>
              <a:rPr lang="en-US" altLang="pt-BR" sz="2000" dirty="0"/>
              <a:t>, continental drift and slight variations in the earths orbit which caused variations in seasons and climate. </a:t>
            </a:r>
          </a:p>
        </p:txBody>
      </p:sp>
      <p:sp>
        <p:nvSpPr>
          <p:cNvPr id="57348" name="Text Box 4"/>
          <p:cNvSpPr txBox="1">
            <a:spLocks noChangeArrowheads="1"/>
          </p:cNvSpPr>
          <p:nvPr/>
        </p:nvSpPr>
        <p:spPr bwMode="auto">
          <a:xfrm>
            <a:off x="5334000" y="4800600"/>
            <a:ext cx="3657600"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pt-BR" sz="2000" smtClean="0">
                <a:solidFill>
                  <a:srgbClr val="000000"/>
                </a:solidFill>
                <a:cs typeface="Arial" panose="020B0604020202020204" pitchFamily="34" charset="0"/>
              </a:rPr>
              <a:t>Double click on the photo above and use the information to answer the questions located on your worksheet.</a:t>
            </a:r>
          </a:p>
          <a:p>
            <a:pPr fontAlgn="base">
              <a:spcBef>
                <a:spcPct val="50000"/>
              </a:spcBef>
              <a:spcAft>
                <a:spcPct val="0"/>
              </a:spcAft>
            </a:pPr>
            <a:endParaRPr lang="en-US" altLang="pt-BR" sz="1500" smtClean="0">
              <a:solidFill>
                <a:srgbClr val="000000"/>
              </a:solidFill>
              <a:cs typeface="Arial" panose="020B0604020202020204" pitchFamily="34" charset="0"/>
            </a:endParaRPr>
          </a:p>
        </p:txBody>
      </p:sp>
      <p:pic>
        <p:nvPicPr>
          <p:cNvPr id="57349" name="Picture 5" descr="C:\Documents and Settings\LAB USER\Desktop\107a_sm.JPG">
            <a:hlinkClick r:id="rId2"/>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486400" y="1828800"/>
            <a:ext cx="3055938" cy="2971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093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pt-BR"/>
              <a:t>Geology of the Grand Canyon</a:t>
            </a:r>
          </a:p>
        </p:txBody>
      </p:sp>
      <p:sp>
        <p:nvSpPr>
          <p:cNvPr id="41987" name="Rectangle 3"/>
          <p:cNvSpPr>
            <a:spLocks noGrp="1" noChangeArrowheads="1"/>
          </p:cNvSpPr>
          <p:nvPr>
            <p:ph type="body" sz="half" idx="2"/>
          </p:nvPr>
        </p:nvSpPr>
        <p:spPr/>
        <p:txBody>
          <a:bodyPr/>
          <a:lstStyle/>
          <a:p>
            <a:r>
              <a:rPr lang="en-US" altLang="pt-BR" sz="2800"/>
              <a:t>The layers upon layers of rock present at the Grand Canyon tell a story of the history of the canyon, but also, tell a story of the history of the entire world…</a:t>
            </a:r>
          </a:p>
        </p:txBody>
      </p:sp>
      <p:pic>
        <p:nvPicPr>
          <p:cNvPr id="41988" name="Picture 4" descr="A:\gc_geol.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479550" y="3041650"/>
            <a:ext cx="3736975" cy="1992313"/>
          </a:xfrm>
        </p:spPr>
      </p:pic>
    </p:spTree>
    <p:extLst>
      <p:ext uri="{BB962C8B-B14F-4D97-AF65-F5344CB8AC3E}">
        <p14:creationId xmlns:p14="http://schemas.microsoft.com/office/powerpoint/2010/main" val="2048829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 calcmode="lin" valueType="num">
                                      <p:cBhvr additive="base">
                                        <p:cTn id="7" dur="500" fill="hold"/>
                                        <p:tgtEl>
                                          <p:spTgt spid="4198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1988"/>
                                        </p:tgtEl>
                                        <p:attrNameLst>
                                          <p:attrName>style.visibility</p:attrName>
                                        </p:attrNameLst>
                                      </p:cBhvr>
                                      <p:to>
                                        <p:strVal val="visible"/>
                                      </p:to>
                                    </p:set>
                                    <p:animEffect transition="in" filter="dissolve">
                                      <p:cBhvr>
                                        <p:cTn id="13" dur="500"/>
                                        <p:tgtEl>
                                          <p:spTgt spid="4198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1987">
                                            <p:txEl>
                                              <p:pRg st="0" end="0"/>
                                            </p:txEl>
                                          </p:spTgt>
                                        </p:tgtEl>
                                        <p:attrNameLst>
                                          <p:attrName>style.visibility</p:attrName>
                                        </p:attrNameLst>
                                      </p:cBhvr>
                                      <p:to>
                                        <p:strVal val="visible"/>
                                      </p:to>
                                    </p:set>
                                    <p:animEffect transition="in" filter="wipe(left)">
                                      <p:cBhvr>
                                        <p:cTn id="18" dur="500"/>
                                        <p:tgtEl>
                                          <p:spTgt spid="41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autoUpdateAnimBg="0"/>
      <p:bldP spid="4198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Where Did The Rock Come From?</a:t>
            </a:r>
          </a:p>
        </p:txBody>
      </p:sp>
      <p:sp>
        <p:nvSpPr>
          <p:cNvPr id="15363" name="Rectangle 3"/>
          <p:cNvSpPr>
            <a:spLocks noGrp="1" noChangeArrowheads="1"/>
          </p:cNvSpPr>
          <p:nvPr>
            <p:ph type="body" sz="half" idx="2"/>
          </p:nvPr>
        </p:nvSpPr>
        <p:spPr/>
        <p:txBody>
          <a:bodyPr/>
          <a:lstStyle/>
          <a:p>
            <a:pPr>
              <a:lnSpc>
                <a:spcPct val="90000"/>
              </a:lnSpc>
              <a:buFont typeface="Wingdings" panose="05000000000000000000" pitchFamily="2" charset="2"/>
              <a:buNone/>
            </a:pPr>
            <a:r>
              <a:rPr lang="en-US" altLang="en-US" sz="2000" smtClean="0"/>
              <a:t>     The fact that the Earth's continents are not fixed in place but rather float on a sea of molten rock, that means that they move around quite a bit. The plate which contains the Grand Canyon, the North American plate, was at one time considerably further south than its present location and therefore had a much different climate. This explains the unusual rock and fossil formations in the Grand Canyon.</a:t>
            </a:r>
          </a:p>
          <a:p>
            <a:pPr>
              <a:lnSpc>
                <a:spcPct val="90000"/>
              </a:lnSpc>
              <a:spcBef>
                <a:spcPct val="50000"/>
              </a:spcBef>
              <a:buFontTx/>
              <a:buNone/>
            </a:pPr>
            <a:r>
              <a:rPr lang="en-US" altLang="en-US" sz="1800" smtClean="0"/>
              <a:t>  </a:t>
            </a:r>
          </a:p>
        </p:txBody>
      </p:sp>
      <p:pic>
        <p:nvPicPr>
          <p:cNvPr id="15364" name="Picture 4" descr="A:\thingn.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479550" y="2149475"/>
            <a:ext cx="3736975" cy="3776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0303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7" name="Picture 5" descr="Park Ge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214882"/>
      </p:ext>
    </p:extLst>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22718"/>
            <a:ext cx="9144000" cy="6858000"/>
          </a:xfrm>
          <a:prstGeom prst="rect">
            <a:avLst/>
          </a:prstGeom>
          <a:noFill/>
          <a:ln w="9525">
            <a:noFill/>
            <a:miter lim="800000"/>
            <a:headEnd/>
            <a:tailEnd/>
          </a:ln>
          <a:effectLst>
            <a:innerShdw blurRad="114300">
              <a:prstClr val="black">
                <a:alpha val="93000"/>
              </a:prstClr>
            </a:innerShdw>
          </a:effectLst>
        </p:spPr>
      </p:pic>
      <p:sp>
        <p:nvSpPr>
          <p:cNvPr id="6" name="Retângulo de cantos arredondados 5"/>
          <p:cNvSpPr/>
          <p:nvPr/>
        </p:nvSpPr>
        <p:spPr bwMode="auto">
          <a:xfrm>
            <a:off x="899592" y="1844824"/>
            <a:ext cx="7128792" cy="3456384"/>
          </a:xfrm>
          <a:prstGeom prst="roundRect">
            <a:avLst/>
          </a:prstGeom>
          <a:solidFill>
            <a:schemeClr val="bg1"/>
          </a:soli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pt-BR" sz="2000" b="1" smtClean="0">
              <a:solidFill>
                <a:srgbClr val="663300"/>
              </a:solidFill>
            </a:endParaRPr>
          </a:p>
        </p:txBody>
      </p:sp>
      <p:sp>
        <p:nvSpPr>
          <p:cNvPr id="2" name="Título 1"/>
          <p:cNvSpPr>
            <a:spLocks noGrp="1"/>
          </p:cNvSpPr>
          <p:nvPr>
            <p:ph type="title"/>
          </p:nvPr>
        </p:nvSpPr>
        <p:spPr>
          <a:xfrm>
            <a:off x="1043608" y="2900674"/>
            <a:ext cx="6840760" cy="1143000"/>
          </a:xfrm>
        </p:spPr>
        <p:txBody>
          <a:bodyPr/>
          <a:lstStyle/>
          <a:p>
            <a:r>
              <a:rPr lang="pt-BR" dirty="0" smtClean="0">
                <a:solidFill>
                  <a:schemeClr val="tx2">
                    <a:lumMod val="75000"/>
                    <a:lumOff val="25000"/>
                  </a:schemeClr>
                </a:solidFill>
                <a:effectLst>
                  <a:outerShdw blurRad="38100" dist="38100" dir="2700000" algn="tl">
                    <a:srgbClr val="000000">
                      <a:alpha val="43137"/>
                    </a:srgbClr>
                  </a:outerShdw>
                </a:effectLst>
                <a:latin typeface="Arial Black" panose="020B0A04020102020204" pitchFamily="34" charset="0"/>
              </a:rPr>
              <a:t>Grand Pregunta:</a:t>
            </a:r>
            <a:br>
              <a:rPr lang="pt-BR" dirty="0" smtClean="0">
                <a:solidFill>
                  <a:schemeClr val="tx2">
                    <a:lumMod val="75000"/>
                    <a:lumOff val="25000"/>
                  </a:schemeClr>
                </a:solidFill>
                <a:effectLst>
                  <a:outerShdw blurRad="38100" dist="38100" dir="2700000" algn="tl">
                    <a:srgbClr val="000000">
                      <a:alpha val="43137"/>
                    </a:srgbClr>
                  </a:outerShdw>
                </a:effectLst>
                <a:latin typeface="Arial Black" panose="020B0A04020102020204" pitchFamily="34" charset="0"/>
              </a:rPr>
            </a:br>
            <a:r>
              <a:rPr lang="pt-BR" dirty="0">
                <a:solidFill>
                  <a:schemeClr val="tx2">
                    <a:lumMod val="75000"/>
                    <a:lumOff val="25000"/>
                  </a:schemeClr>
                </a:solidFill>
                <a:effectLst>
                  <a:outerShdw blurRad="38100" dist="38100" dir="2700000" algn="tl">
                    <a:srgbClr val="000000">
                      <a:alpha val="43137"/>
                    </a:srgbClr>
                  </a:outerShdw>
                </a:effectLst>
                <a:latin typeface="Arial Black" panose="020B0A04020102020204" pitchFamily="34" charset="0"/>
              </a:rPr>
              <a:t>Catastrofismo?</a:t>
            </a:r>
          </a:p>
        </p:txBody>
      </p:sp>
    </p:spTree>
    <p:extLst>
      <p:ext uri="{BB962C8B-B14F-4D97-AF65-F5344CB8AC3E}">
        <p14:creationId xmlns:p14="http://schemas.microsoft.com/office/powerpoint/2010/main" val="370117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22718"/>
            <a:ext cx="9144000" cy="6858000"/>
          </a:xfrm>
          <a:prstGeom prst="rect">
            <a:avLst/>
          </a:prstGeom>
          <a:noFill/>
          <a:ln w="9525">
            <a:noFill/>
            <a:miter lim="800000"/>
            <a:headEnd/>
            <a:tailEnd/>
          </a:ln>
          <a:effectLst>
            <a:innerShdw blurRad="114300">
              <a:prstClr val="black">
                <a:alpha val="93000"/>
              </a:prstClr>
            </a:innerShdw>
          </a:effectLst>
        </p:spPr>
      </p:pic>
      <p:sp>
        <p:nvSpPr>
          <p:cNvPr id="4" name="Title 1">
            <a:extLst>
              <a:ext uri="{FF2B5EF4-FFF2-40B4-BE49-F238E27FC236}"/>
            </a:extLst>
          </p:cNvPr>
          <p:cNvSpPr txBox="1">
            <a:spLocks/>
          </p:cNvSpPr>
          <p:nvPr/>
        </p:nvSpPr>
        <p:spPr>
          <a:xfrm>
            <a:off x="457200" y="-26988"/>
            <a:ext cx="8229600" cy="1143001"/>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chemeClr val="bg1"/>
                </a:solidFill>
                <a:latin typeface="Arial" pitchFamily="34" charset="0"/>
                <a:cs typeface="Arial" pitchFamily="34" charset="0"/>
              </a:defRPr>
            </a:lvl2pPr>
            <a:lvl3pPr algn="ctr" rtl="0" eaLnBrk="0" fontAlgn="base" hangingPunct="0">
              <a:spcBef>
                <a:spcPct val="0"/>
              </a:spcBef>
              <a:spcAft>
                <a:spcPct val="0"/>
              </a:spcAft>
              <a:defRPr sz="4400" b="1">
                <a:solidFill>
                  <a:schemeClr val="bg1"/>
                </a:solidFill>
                <a:latin typeface="Arial" pitchFamily="34" charset="0"/>
                <a:cs typeface="Arial" pitchFamily="34" charset="0"/>
              </a:defRPr>
            </a:lvl3pPr>
            <a:lvl4pPr algn="ctr" rtl="0" eaLnBrk="0" fontAlgn="base" hangingPunct="0">
              <a:spcBef>
                <a:spcPct val="0"/>
              </a:spcBef>
              <a:spcAft>
                <a:spcPct val="0"/>
              </a:spcAft>
              <a:defRPr sz="4400" b="1">
                <a:solidFill>
                  <a:schemeClr val="bg1"/>
                </a:solidFill>
                <a:latin typeface="Arial" pitchFamily="34" charset="0"/>
                <a:cs typeface="Arial" pitchFamily="34" charset="0"/>
              </a:defRPr>
            </a:lvl4pPr>
            <a:lvl5pPr algn="ctr" rtl="0" eaLnBrk="0" fontAlgn="base" hangingPunct="0">
              <a:spcBef>
                <a:spcPct val="0"/>
              </a:spcBef>
              <a:spcAft>
                <a:spcPct val="0"/>
              </a:spcAft>
              <a:defRPr sz="4400" b="1">
                <a:solidFill>
                  <a:schemeClr val="bg1"/>
                </a:solidFill>
                <a:latin typeface="Arial" pitchFamily="34" charset="0"/>
                <a:cs typeface="Arial" pitchFamily="34" charset="0"/>
              </a:defRPr>
            </a:lvl5pPr>
            <a:lvl6pPr marL="457200" algn="ctr" rtl="0" fontAlgn="base">
              <a:spcBef>
                <a:spcPct val="0"/>
              </a:spcBef>
              <a:spcAft>
                <a:spcPct val="0"/>
              </a:spcAft>
              <a:defRPr sz="4400" b="1">
                <a:solidFill>
                  <a:schemeClr val="bg1"/>
                </a:solidFill>
                <a:latin typeface="Arial" pitchFamily="34" charset="0"/>
                <a:cs typeface="Arial" pitchFamily="34" charset="0"/>
              </a:defRPr>
            </a:lvl6pPr>
            <a:lvl7pPr marL="914400" algn="ctr" rtl="0" fontAlgn="base">
              <a:spcBef>
                <a:spcPct val="0"/>
              </a:spcBef>
              <a:spcAft>
                <a:spcPct val="0"/>
              </a:spcAft>
              <a:defRPr sz="4400" b="1">
                <a:solidFill>
                  <a:schemeClr val="bg1"/>
                </a:solidFill>
                <a:latin typeface="Arial" pitchFamily="34" charset="0"/>
                <a:cs typeface="Arial" pitchFamily="34" charset="0"/>
              </a:defRPr>
            </a:lvl7pPr>
            <a:lvl8pPr marL="1371600" algn="ctr" rtl="0" fontAlgn="base">
              <a:spcBef>
                <a:spcPct val="0"/>
              </a:spcBef>
              <a:spcAft>
                <a:spcPct val="0"/>
              </a:spcAft>
              <a:defRPr sz="4400" b="1">
                <a:solidFill>
                  <a:schemeClr val="bg1"/>
                </a:solidFill>
                <a:latin typeface="Arial" pitchFamily="34" charset="0"/>
                <a:cs typeface="Arial" pitchFamily="34" charset="0"/>
              </a:defRPr>
            </a:lvl8pPr>
            <a:lvl9pPr marL="1828800" algn="ctr" rtl="0" fontAlgn="base">
              <a:spcBef>
                <a:spcPct val="0"/>
              </a:spcBef>
              <a:spcAft>
                <a:spcPct val="0"/>
              </a:spcAft>
              <a:defRPr sz="4400" b="1">
                <a:solidFill>
                  <a:schemeClr val="bg1"/>
                </a:solidFill>
                <a:latin typeface="Arial" pitchFamily="34" charset="0"/>
                <a:cs typeface="Arial" pitchFamily="34" charset="0"/>
              </a:defRPr>
            </a:lvl9pPr>
          </a:lstStyle>
          <a:p>
            <a:pPr eaLnBrk="1" fontAlgn="auto" hangingPunct="1">
              <a:spcAft>
                <a:spcPts val="0"/>
              </a:spcAft>
              <a:defRPr/>
            </a:pPr>
            <a:r>
              <a:rPr lang="pt-BR" sz="4800" dirty="0" smtClean="0">
                <a:latin typeface="Arial Black" pitchFamily="34" charset="0"/>
              </a:rPr>
              <a:t>Catastrofismo</a:t>
            </a:r>
            <a:endParaRPr lang="pt-BR" sz="4800" dirty="0">
              <a:latin typeface="Arial Black" pitchFamily="34" charset="0"/>
            </a:endParaRPr>
          </a:p>
        </p:txBody>
      </p:sp>
      <p:sp>
        <p:nvSpPr>
          <p:cNvPr id="2" name="CaixaDeTexto 1"/>
          <p:cNvSpPr txBox="1"/>
          <p:nvPr/>
        </p:nvSpPr>
        <p:spPr>
          <a:xfrm>
            <a:off x="478408" y="1196752"/>
            <a:ext cx="8291264" cy="2092881"/>
          </a:xfrm>
          <a:prstGeom prst="rect">
            <a:avLst/>
          </a:prstGeom>
          <a:noFill/>
        </p:spPr>
        <p:txBody>
          <a:bodyPr wrap="square" rtlCol="0">
            <a:spAutoFit/>
          </a:bodyPr>
          <a:lstStyle/>
          <a:p>
            <a:pPr algn="ctr"/>
            <a:r>
              <a:rPr lang="pt-BR" sz="2600" b="1" dirty="0">
                <a:solidFill>
                  <a:schemeClr val="bg1"/>
                </a:solidFill>
                <a:effectLst>
                  <a:outerShdw blurRad="38100" dist="38100" dir="2700000" algn="tl">
                    <a:srgbClr val="000000">
                      <a:alpha val="43137"/>
                    </a:srgbClr>
                  </a:outerShdw>
                </a:effectLst>
              </a:rPr>
              <a:t>Os cientistas criacionistas afirmam que o Grand </a:t>
            </a:r>
            <a:r>
              <a:rPr lang="pt-BR" sz="2600" b="1" dirty="0" err="1">
                <a:solidFill>
                  <a:schemeClr val="bg1"/>
                </a:solidFill>
                <a:effectLst>
                  <a:outerShdw blurRad="38100" dist="38100" dir="2700000" algn="tl">
                    <a:srgbClr val="000000">
                      <a:alpha val="43137"/>
                    </a:srgbClr>
                  </a:outerShdw>
                </a:effectLst>
              </a:rPr>
              <a:t>Canyon</a:t>
            </a:r>
            <a:r>
              <a:rPr lang="pt-BR" sz="2600" b="1" dirty="0">
                <a:solidFill>
                  <a:schemeClr val="bg1"/>
                </a:solidFill>
                <a:effectLst>
                  <a:outerShdw blurRad="38100" dist="38100" dir="2700000" algn="tl">
                    <a:srgbClr val="000000">
                      <a:alpha val="43137"/>
                    </a:srgbClr>
                  </a:outerShdw>
                </a:effectLst>
              </a:rPr>
              <a:t> foi erodido rapidamente quando uma barragem no lado norte estourou causando uma inundação maciça e catastrófica para atravessar rapidamente o platô do Colorado (</a:t>
            </a:r>
            <a:r>
              <a:rPr lang="pt-BR" sz="2600" b="1" dirty="0" err="1">
                <a:solidFill>
                  <a:schemeClr val="bg1"/>
                </a:solidFill>
                <a:effectLst>
                  <a:outerShdw blurRad="38100" dist="38100" dir="2700000" algn="tl">
                    <a:srgbClr val="000000">
                      <a:alpha val="43137"/>
                    </a:srgbClr>
                  </a:outerShdw>
                </a:effectLst>
              </a:rPr>
              <a:t>Kaibab</a:t>
            </a:r>
            <a:r>
              <a:rPr lang="pt-BR" sz="2600" b="1" dirty="0">
                <a:solidFill>
                  <a:schemeClr val="bg1"/>
                </a:solidFill>
                <a:effectLst>
                  <a:outerShdw blurRad="38100" dist="38100" dir="2700000" algn="tl">
                    <a:srgbClr val="000000">
                      <a:alpha val="43137"/>
                    </a:srgbClr>
                  </a:outerShdw>
                </a:effectLst>
              </a:rPr>
              <a:t> </a:t>
            </a:r>
            <a:r>
              <a:rPr lang="pt-BR" sz="2600" b="1" dirty="0" err="1">
                <a:solidFill>
                  <a:schemeClr val="bg1"/>
                </a:solidFill>
                <a:effectLst>
                  <a:outerShdw blurRad="38100" dist="38100" dir="2700000" algn="tl">
                    <a:srgbClr val="000000">
                      <a:alpha val="43137"/>
                    </a:srgbClr>
                  </a:outerShdw>
                </a:effectLst>
              </a:rPr>
              <a:t>Upwarp</a:t>
            </a:r>
            <a:r>
              <a:rPr lang="pt-BR" sz="2600" b="1" dirty="0">
                <a:solidFill>
                  <a:schemeClr val="bg1"/>
                </a:solidFill>
                <a:effectLst>
                  <a:outerShdw blurRad="38100" dist="38100" dir="2700000" algn="tl">
                    <a:srgbClr val="000000">
                      <a:alpha val="43137"/>
                    </a:srgbClr>
                  </a:outerShdw>
                </a:effectLst>
              </a:rPr>
              <a:t>).</a:t>
            </a:r>
          </a:p>
        </p:txBody>
      </p:sp>
      <p:pic>
        <p:nvPicPr>
          <p:cNvPr id="24" name="Content Placeholder 10" descr="grandcanyon set.png"/>
          <p:cNvPicPr>
            <a:picLocks noChangeAspect="1"/>
          </p:cNvPicPr>
          <p:nvPr/>
        </p:nvPicPr>
        <p:blipFill>
          <a:blip r:embed="rId3" cstate="print"/>
          <a:stretch>
            <a:fillRect/>
          </a:stretch>
        </p:blipFill>
        <p:spPr bwMode="auto">
          <a:xfrm>
            <a:off x="1676400" y="3505200"/>
            <a:ext cx="5303068" cy="3352800"/>
          </a:xfrm>
          <a:prstGeom prst="rect">
            <a:avLst/>
          </a:prstGeom>
          <a:noFill/>
          <a:ln w="9525">
            <a:noFill/>
            <a:miter lim="800000"/>
            <a:headEnd/>
            <a:tailEnd/>
          </a:ln>
        </p:spPr>
      </p:pic>
    </p:spTree>
    <p:extLst>
      <p:ext uri="{BB962C8B-B14F-4D97-AF65-F5344CB8AC3E}">
        <p14:creationId xmlns:p14="http://schemas.microsoft.com/office/powerpoint/2010/main" val="298455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47106" name="Picture 2" descr="C:\WINDOWS\Desktop\Grand Canyon.bmp"/>
          <p:cNvPicPr>
            <a:picLocks noChangeAspect="1" noChangeArrowheads="1"/>
          </p:cNvPicPr>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47108" name="Rectangle 4"/>
          <p:cNvSpPr>
            <a:spLocks noChangeArrowheads="1"/>
          </p:cNvSpPr>
          <p:nvPr/>
        </p:nvSpPr>
        <p:spPr bwMode="auto">
          <a:xfrm>
            <a:off x="6324600" y="3962400"/>
            <a:ext cx="1811714" cy="707886"/>
          </a:xfrm>
          <a:prstGeom prst="rect">
            <a:avLst/>
          </a:prstGeom>
          <a:noFill/>
          <a:ln w="9525">
            <a:noFill/>
            <a:miter lim="800000"/>
            <a:headEnd/>
            <a:tailEnd/>
          </a:ln>
          <a:effectLst>
            <a:outerShdw dist="45791" dir="2021404" algn="ctr" rotWithShape="0">
              <a:schemeClr val="tx1"/>
            </a:outerShdw>
          </a:effectLst>
        </p:spPr>
        <p:txBody>
          <a:bodyPr wrap="none">
            <a:spAutoFit/>
          </a:bodyPr>
          <a:lstStyle/>
          <a:p>
            <a:pPr algn="ctr" eaLnBrk="0" fontAlgn="base" hangingPunct="0">
              <a:spcBef>
                <a:spcPct val="0"/>
              </a:spcBef>
              <a:spcAft>
                <a:spcPct val="0"/>
              </a:spcAft>
            </a:pPr>
            <a:r>
              <a:rPr lang="en-US" sz="4000" b="1" dirty="0">
                <a:solidFill>
                  <a:srgbClr val="FFFF00"/>
                </a:solidFill>
                <a:effectLst>
                  <a:outerShdw blurRad="38100" dist="38100" dir="2700000" algn="tl">
                    <a:srgbClr val="000000">
                      <a:alpha val="43137"/>
                    </a:srgbClr>
                  </a:outerShdw>
                </a:effectLst>
              </a:rPr>
              <a:t>7000 ft</a:t>
            </a:r>
          </a:p>
        </p:txBody>
      </p:sp>
      <p:sp>
        <p:nvSpPr>
          <p:cNvPr id="47110" name="Rectangle 6"/>
          <p:cNvSpPr>
            <a:spLocks noChangeArrowheads="1"/>
          </p:cNvSpPr>
          <p:nvPr/>
        </p:nvSpPr>
        <p:spPr bwMode="auto">
          <a:xfrm>
            <a:off x="7032625" y="1219200"/>
            <a:ext cx="1811714" cy="707886"/>
          </a:xfrm>
          <a:prstGeom prst="rect">
            <a:avLst/>
          </a:prstGeom>
          <a:noFill/>
          <a:ln w="9525">
            <a:noFill/>
            <a:miter lim="800000"/>
            <a:headEnd/>
            <a:tailEnd/>
          </a:ln>
          <a:effectLst>
            <a:outerShdw dist="45791" dir="2021404" algn="ctr" rotWithShape="0">
              <a:schemeClr val="tx1"/>
            </a:outerShdw>
          </a:effectLst>
        </p:spPr>
        <p:txBody>
          <a:bodyPr wrap="none">
            <a:spAutoFit/>
          </a:bodyPr>
          <a:lstStyle/>
          <a:p>
            <a:pPr algn="ctr" eaLnBrk="0" fontAlgn="base" hangingPunct="0">
              <a:spcBef>
                <a:spcPct val="0"/>
              </a:spcBef>
              <a:spcAft>
                <a:spcPct val="0"/>
              </a:spcAft>
            </a:pPr>
            <a:r>
              <a:rPr lang="en-US" sz="4000" b="1" dirty="0">
                <a:solidFill>
                  <a:srgbClr val="FFFF00"/>
                </a:solidFill>
                <a:effectLst>
                  <a:outerShdw blurRad="38100" dist="38100" dir="2700000" algn="tl">
                    <a:srgbClr val="000000">
                      <a:alpha val="43137"/>
                    </a:srgbClr>
                  </a:outerShdw>
                </a:effectLst>
              </a:rPr>
              <a:t>2800 ft</a:t>
            </a:r>
          </a:p>
        </p:txBody>
      </p:sp>
      <p:sp>
        <p:nvSpPr>
          <p:cNvPr id="47112" name="Rectangle 8"/>
          <p:cNvSpPr>
            <a:spLocks noChangeArrowheads="1"/>
          </p:cNvSpPr>
          <p:nvPr/>
        </p:nvSpPr>
        <p:spPr bwMode="auto">
          <a:xfrm>
            <a:off x="395536" y="2557160"/>
            <a:ext cx="1811714" cy="707886"/>
          </a:xfrm>
          <a:prstGeom prst="rect">
            <a:avLst/>
          </a:prstGeom>
          <a:noFill/>
          <a:ln w="9525">
            <a:noFill/>
            <a:miter lim="800000"/>
            <a:headEnd/>
            <a:tailEnd/>
          </a:ln>
          <a:effectLst>
            <a:outerShdw dist="45791" dir="2021404" algn="ctr" rotWithShape="0">
              <a:schemeClr val="tx1"/>
            </a:outerShdw>
          </a:effectLst>
        </p:spPr>
        <p:txBody>
          <a:bodyPr wrap="none">
            <a:spAutoFit/>
          </a:bodyPr>
          <a:lstStyle/>
          <a:p>
            <a:pPr algn="ctr" eaLnBrk="0" fontAlgn="base" hangingPunct="0">
              <a:spcBef>
                <a:spcPct val="0"/>
              </a:spcBef>
              <a:spcAft>
                <a:spcPct val="0"/>
              </a:spcAft>
            </a:pPr>
            <a:r>
              <a:rPr lang="en-US" sz="4000" b="1" dirty="0">
                <a:solidFill>
                  <a:srgbClr val="FFFF00"/>
                </a:solidFill>
                <a:effectLst>
                  <a:outerShdw blurRad="38100" dist="38100" dir="2700000" algn="tl">
                    <a:srgbClr val="000000">
                      <a:alpha val="43137"/>
                    </a:srgbClr>
                  </a:outerShdw>
                </a:effectLst>
              </a:rPr>
              <a:t>8000 ft</a:t>
            </a:r>
          </a:p>
        </p:txBody>
      </p:sp>
      <p:sp>
        <p:nvSpPr>
          <p:cNvPr id="9" name="Rectangle 6"/>
          <p:cNvSpPr>
            <a:spLocks noChangeArrowheads="1"/>
          </p:cNvSpPr>
          <p:nvPr/>
        </p:nvSpPr>
        <p:spPr bwMode="auto">
          <a:xfrm>
            <a:off x="3048000" y="5562600"/>
            <a:ext cx="1811714" cy="707886"/>
          </a:xfrm>
          <a:prstGeom prst="rect">
            <a:avLst/>
          </a:prstGeom>
          <a:noFill/>
          <a:ln w="9525">
            <a:noFill/>
            <a:miter lim="800000"/>
            <a:headEnd/>
            <a:tailEnd/>
          </a:ln>
          <a:effectLst>
            <a:outerShdw dist="45791" dir="2021404" algn="ctr" rotWithShape="0">
              <a:schemeClr val="tx1"/>
            </a:outerShdw>
          </a:effectLst>
        </p:spPr>
        <p:txBody>
          <a:bodyPr wrap="none">
            <a:spAutoFit/>
          </a:bodyPr>
          <a:lstStyle/>
          <a:p>
            <a:pPr algn="ctr" eaLnBrk="0" fontAlgn="base" hangingPunct="0">
              <a:spcBef>
                <a:spcPct val="0"/>
              </a:spcBef>
              <a:spcAft>
                <a:spcPct val="0"/>
              </a:spcAft>
            </a:pPr>
            <a:r>
              <a:rPr lang="en-US" sz="4000" b="1" dirty="0">
                <a:solidFill>
                  <a:srgbClr val="FFFF00"/>
                </a:solidFill>
                <a:effectLst>
                  <a:outerShdw blurRad="38100" dist="38100" dir="2700000" algn="tl">
                    <a:srgbClr val="000000">
                      <a:alpha val="43137"/>
                    </a:srgbClr>
                  </a:outerShdw>
                </a:effectLst>
              </a:rPr>
              <a:t>1800 ft</a:t>
            </a:r>
          </a:p>
        </p:txBody>
      </p:sp>
      <p:sp>
        <p:nvSpPr>
          <p:cNvPr id="2" name="CaixaDeTexto 1"/>
          <p:cNvSpPr txBox="1"/>
          <p:nvPr/>
        </p:nvSpPr>
        <p:spPr>
          <a:xfrm>
            <a:off x="251520" y="260648"/>
            <a:ext cx="8463339" cy="1384995"/>
          </a:xfrm>
          <a:prstGeom prst="rect">
            <a:avLst/>
          </a:prstGeom>
          <a:noFill/>
        </p:spPr>
        <p:txBody>
          <a:bodyPr wrap="square" rtlCol="0">
            <a:spAutoFit/>
          </a:bodyPr>
          <a:lstStyle/>
          <a:p>
            <a:r>
              <a:rPr lang="pt-BR" sz="2800" dirty="0">
                <a:solidFill>
                  <a:schemeClr val="bg1"/>
                </a:solidFill>
              </a:rPr>
              <a:t>A linha da neve </a:t>
            </a:r>
            <a:r>
              <a:rPr lang="pt-BR" sz="2800" dirty="0" smtClean="0">
                <a:solidFill>
                  <a:schemeClr val="bg1"/>
                </a:solidFill>
              </a:rPr>
              <a:t>mostra a elevação </a:t>
            </a:r>
            <a:r>
              <a:rPr lang="pt-BR" sz="2800" dirty="0" err="1" smtClean="0">
                <a:solidFill>
                  <a:schemeClr val="bg1"/>
                </a:solidFill>
              </a:rPr>
              <a:t>Kaibab</a:t>
            </a:r>
            <a:r>
              <a:rPr lang="pt-BR" sz="2800" dirty="0" smtClean="0">
                <a:solidFill>
                  <a:schemeClr val="bg1"/>
                </a:solidFill>
              </a:rPr>
              <a:t> (</a:t>
            </a:r>
            <a:r>
              <a:rPr lang="pt-BR" sz="2800" dirty="0" err="1" smtClean="0">
                <a:solidFill>
                  <a:schemeClr val="bg1"/>
                </a:solidFill>
              </a:rPr>
              <a:t>kaibab</a:t>
            </a:r>
            <a:r>
              <a:rPr lang="pt-BR" sz="2800" dirty="0" smtClean="0">
                <a:solidFill>
                  <a:schemeClr val="bg1"/>
                </a:solidFill>
              </a:rPr>
              <a:t> </a:t>
            </a:r>
            <a:r>
              <a:rPr lang="pt-BR" sz="2800" dirty="0" err="1" smtClean="0">
                <a:solidFill>
                  <a:schemeClr val="bg1"/>
                </a:solidFill>
              </a:rPr>
              <a:t>Upwarp</a:t>
            </a:r>
            <a:r>
              <a:rPr lang="pt-BR" sz="2800" dirty="0" smtClean="0">
                <a:solidFill>
                  <a:schemeClr val="bg1"/>
                </a:solidFill>
              </a:rPr>
              <a:t>) que é a chave para entender como o Grand </a:t>
            </a:r>
            <a:r>
              <a:rPr lang="pt-BR" sz="2800" dirty="0" err="1">
                <a:solidFill>
                  <a:schemeClr val="bg1"/>
                </a:solidFill>
              </a:rPr>
              <a:t>Canyon</a:t>
            </a:r>
            <a:r>
              <a:rPr lang="pt-BR" sz="2800" dirty="0">
                <a:solidFill>
                  <a:schemeClr val="bg1"/>
                </a:solidFill>
              </a:rPr>
              <a:t> </a:t>
            </a:r>
            <a:r>
              <a:rPr lang="pt-BR" sz="2800" dirty="0" smtClean="0">
                <a:solidFill>
                  <a:schemeClr val="bg1"/>
                </a:solidFill>
              </a:rPr>
              <a:t>foi formado.</a:t>
            </a:r>
            <a:endParaRPr lang="pt-BR" sz="2800" dirty="0">
              <a:solidFill>
                <a:schemeClr val="bg1"/>
              </a:solidFill>
            </a:endParaRPr>
          </a:p>
        </p:txBody>
      </p:sp>
      <p:sp>
        <p:nvSpPr>
          <p:cNvPr id="3" name="Retângulo de cantos arredondados 2"/>
          <p:cNvSpPr/>
          <p:nvPr/>
        </p:nvSpPr>
        <p:spPr bwMode="auto">
          <a:xfrm rot="593917">
            <a:off x="-844893" y="2390240"/>
            <a:ext cx="10832757" cy="3019514"/>
          </a:xfrm>
          <a:prstGeom prst="roundRect">
            <a:avLst/>
          </a:prstGeom>
          <a:noFill/>
          <a:ln w="107950" cap="flat" cmpd="sng" algn="ctr">
            <a:solidFill>
              <a:srgbClr val="9C8A7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2000" b="1" i="0" u="none" strike="noStrike" cap="none" normalizeH="0" baseline="0" smtClean="0">
              <a:ln>
                <a:noFill/>
              </a:ln>
              <a:solidFill>
                <a:schemeClr val="tx1"/>
              </a:solidFill>
              <a:effectLst/>
              <a:latin typeface="Arial" pitchFamily="34" charset="0"/>
            </a:endParaRPr>
          </a:p>
        </p:txBody>
      </p:sp>
    </p:spTree>
  </p:cSld>
  <p:clrMapOvr>
    <a:masterClrMapping/>
  </p:clrMapOvr>
  <p:transition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71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utoUpdateAnimBg="0"/>
      <p:bldP spid="47110" grpId="0" autoUpdateAnimBg="0"/>
      <p:bldP spid="47112" grpId="0" autoUpdateAnimBg="0"/>
      <p:bldP spid="9" grpId="0" autoUpdateAnimBg="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7" name="Picture 11" descr="C:\My Documents\Power Point Graphics\kaibabUpwarp2.jpg"/>
          <p:cNvPicPr>
            <a:picLocks noChangeAspect="1" noChangeArrowheads="1"/>
          </p:cNvPicPr>
          <p:nvPr/>
        </p:nvPicPr>
        <p:blipFill>
          <a:blip r:embed="rId2" cstate="print"/>
          <a:srcRect/>
          <a:stretch>
            <a:fillRect/>
          </a:stretch>
        </p:blipFill>
        <p:spPr bwMode="auto">
          <a:xfrm>
            <a:off x="0" y="228600"/>
            <a:ext cx="9372600" cy="6629400"/>
          </a:xfrm>
          <a:prstGeom prst="rect">
            <a:avLst/>
          </a:prstGeom>
          <a:noFill/>
        </p:spPr>
      </p:pic>
      <p:sp>
        <p:nvSpPr>
          <p:cNvPr id="60428" name="Text Box 12"/>
          <p:cNvSpPr txBox="1">
            <a:spLocks noChangeArrowheads="1"/>
          </p:cNvSpPr>
          <p:nvPr/>
        </p:nvSpPr>
        <p:spPr bwMode="auto">
          <a:xfrm>
            <a:off x="4788024" y="692696"/>
            <a:ext cx="4127376" cy="915988"/>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pt-BR" b="1" dirty="0">
                <a:solidFill>
                  <a:srgbClr val="000000"/>
                </a:solidFill>
                <a:latin typeface="Arial" pitchFamily="34" charset="0"/>
              </a:rPr>
              <a:t>Seção transversal da geologia do Grand </a:t>
            </a:r>
            <a:r>
              <a:rPr lang="pt-BR" b="1" dirty="0" err="1">
                <a:solidFill>
                  <a:srgbClr val="000000"/>
                </a:solidFill>
                <a:latin typeface="Arial" pitchFamily="34" charset="0"/>
              </a:rPr>
              <a:t>Canyon</a:t>
            </a:r>
            <a:r>
              <a:rPr lang="pt-BR" b="1" dirty="0">
                <a:solidFill>
                  <a:srgbClr val="000000"/>
                </a:solidFill>
                <a:latin typeface="Arial" pitchFamily="34" charset="0"/>
              </a:rPr>
              <a:t> mostrando monoclinal e </a:t>
            </a:r>
            <a:r>
              <a:rPr lang="pt-BR" b="1" dirty="0" err="1">
                <a:solidFill>
                  <a:srgbClr val="000000"/>
                </a:solidFill>
                <a:latin typeface="Arial" pitchFamily="34" charset="0"/>
              </a:rPr>
              <a:t>Kaibab</a:t>
            </a:r>
            <a:r>
              <a:rPr lang="pt-BR" b="1" dirty="0">
                <a:solidFill>
                  <a:srgbClr val="000000"/>
                </a:solidFill>
                <a:latin typeface="Arial" pitchFamily="34" charset="0"/>
              </a:rPr>
              <a:t> </a:t>
            </a:r>
            <a:r>
              <a:rPr lang="pt-BR" b="1" dirty="0" err="1">
                <a:solidFill>
                  <a:srgbClr val="000000"/>
                </a:solidFill>
                <a:latin typeface="Arial" pitchFamily="34" charset="0"/>
              </a:rPr>
              <a:t>Upwarp</a:t>
            </a:r>
            <a:endParaRPr lang="en-US" b="1" dirty="0">
              <a:solidFill>
                <a:srgbClr val="000000"/>
              </a:solidFill>
              <a:latin typeface="Arial" pitchFamily="34" charset="0"/>
            </a:endParaRPr>
          </a:p>
        </p:txBody>
      </p:sp>
      <p:sp>
        <p:nvSpPr>
          <p:cNvPr id="60429" name="Text Box 13"/>
          <p:cNvSpPr txBox="1">
            <a:spLocks noChangeArrowheads="1"/>
          </p:cNvSpPr>
          <p:nvPr/>
        </p:nvSpPr>
        <p:spPr bwMode="auto">
          <a:xfrm>
            <a:off x="-228600" y="228600"/>
            <a:ext cx="4495800" cy="457200"/>
          </a:xfrm>
          <a:prstGeom prst="rect">
            <a:avLst/>
          </a:prstGeom>
          <a:noFill/>
          <a:ln w="9525">
            <a:noFill/>
            <a:miter lim="800000"/>
            <a:headEnd/>
            <a:tailEnd/>
          </a:ln>
          <a:effectLst/>
        </p:spPr>
        <p:txBody>
          <a:bodyPr>
            <a:spAutoFit/>
          </a:bodyPr>
          <a:lstStyle/>
          <a:p>
            <a:pPr algn="ctr" fontAlgn="base">
              <a:spcBef>
                <a:spcPct val="0"/>
              </a:spcBef>
              <a:spcAft>
                <a:spcPct val="0"/>
              </a:spcAft>
            </a:pPr>
            <a:r>
              <a:rPr lang="en-US" sz="2400" b="1">
                <a:solidFill>
                  <a:srgbClr val="000000"/>
                </a:solidFill>
                <a:latin typeface="Arial" pitchFamily="34" charset="0"/>
              </a:rPr>
              <a:t>KAIBAB UPWARP</a:t>
            </a:r>
          </a:p>
        </p:txBody>
      </p:sp>
      <p:sp>
        <p:nvSpPr>
          <p:cNvPr id="60430" name="Text Box 14"/>
          <p:cNvSpPr txBox="1">
            <a:spLocks noChangeArrowheads="1"/>
          </p:cNvSpPr>
          <p:nvPr/>
        </p:nvSpPr>
        <p:spPr bwMode="auto">
          <a:xfrm>
            <a:off x="381000" y="914400"/>
            <a:ext cx="3048000" cy="427038"/>
          </a:xfrm>
          <a:prstGeom prst="rect">
            <a:avLst/>
          </a:prstGeom>
          <a:noFill/>
          <a:ln w="9525">
            <a:noFill/>
            <a:miter lim="800000"/>
            <a:headEnd/>
            <a:tailEnd/>
          </a:ln>
          <a:effectLst>
            <a:outerShdw dist="35921" dir="2700000" algn="ctr" rotWithShape="0">
              <a:schemeClr val="bg1"/>
            </a:outerShdw>
          </a:effectLst>
        </p:spPr>
        <p:txBody>
          <a:bodyPr>
            <a:spAutoFit/>
          </a:bodyPr>
          <a:lstStyle/>
          <a:p>
            <a:pPr fontAlgn="base">
              <a:spcBef>
                <a:spcPct val="0"/>
              </a:spcBef>
              <a:spcAft>
                <a:spcPct val="0"/>
              </a:spcAft>
            </a:pPr>
            <a:r>
              <a:rPr lang="en-US" sz="2200" b="1">
                <a:solidFill>
                  <a:srgbClr val="000066"/>
                </a:solidFill>
                <a:effectLst>
                  <a:outerShdw blurRad="38100" dist="38100" dir="2700000" algn="tl">
                    <a:srgbClr val="C0C0C0"/>
                  </a:outerShdw>
                </a:effectLst>
                <a:latin typeface="Arial Narrow" pitchFamily="34" charset="0"/>
              </a:rPr>
              <a:t>Kaibab Limestone 250 my</a:t>
            </a:r>
          </a:p>
        </p:txBody>
      </p:sp>
      <p:sp>
        <p:nvSpPr>
          <p:cNvPr id="60431" name="Rectangle 15"/>
          <p:cNvSpPr>
            <a:spLocks noChangeArrowheads="1"/>
          </p:cNvSpPr>
          <p:nvPr/>
        </p:nvSpPr>
        <p:spPr bwMode="auto">
          <a:xfrm>
            <a:off x="381000" y="1676400"/>
            <a:ext cx="1974850" cy="427038"/>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fontAlgn="base">
              <a:spcBef>
                <a:spcPct val="0"/>
              </a:spcBef>
              <a:spcAft>
                <a:spcPct val="0"/>
              </a:spcAft>
            </a:pPr>
            <a:r>
              <a:rPr lang="en-US" sz="2200" b="1">
                <a:solidFill>
                  <a:srgbClr val="000066"/>
                </a:solidFill>
                <a:latin typeface="Arial Narrow" pitchFamily="34" charset="0"/>
              </a:rPr>
              <a:t>Muav Limestone</a:t>
            </a:r>
          </a:p>
        </p:txBody>
      </p:sp>
      <p:sp>
        <p:nvSpPr>
          <p:cNvPr id="60432" name="Rectangle 16"/>
          <p:cNvSpPr>
            <a:spLocks noChangeArrowheads="1"/>
          </p:cNvSpPr>
          <p:nvPr/>
        </p:nvSpPr>
        <p:spPr bwMode="auto">
          <a:xfrm>
            <a:off x="381000" y="2057400"/>
            <a:ext cx="2228850" cy="427038"/>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fontAlgn="base">
              <a:spcBef>
                <a:spcPct val="0"/>
              </a:spcBef>
              <a:spcAft>
                <a:spcPct val="0"/>
              </a:spcAft>
            </a:pPr>
            <a:r>
              <a:rPr lang="en-US" sz="2200" b="1">
                <a:solidFill>
                  <a:srgbClr val="000066"/>
                </a:solidFill>
                <a:latin typeface="Arial Narrow" pitchFamily="34" charset="0"/>
              </a:rPr>
              <a:t>Bright Angel Shale</a:t>
            </a:r>
          </a:p>
        </p:txBody>
      </p:sp>
      <p:sp>
        <p:nvSpPr>
          <p:cNvPr id="60433" name="Rectangle 17"/>
          <p:cNvSpPr>
            <a:spLocks noChangeArrowheads="1"/>
          </p:cNvSpPr>
          <p:nvPr/>
        </p:nvSpPr>
        <p:spPr bwMode="auto">
          <a:xfrm>
            <a:off x="381000" y="2438400"/>
            <a:ext cx="3117850" cy="427038"/>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fontAlgn="base">
              <a:spcBef>
                <a:spcPct val="0"/>
              </a:spcBef>
              <a:spcAft>
                <a:spcPct val="0"/>
              </a:spcAft>
            </a:pPr>
            <a:r>
              <a:rPr lang="en-US" sz="2200" b="1">
                <a:solidFill>
                  <a:srgbClr val="000066"/>
                </a:solidFill>
                <a:latin typeface="Arial Narrow" pitchFamily="34" charset="0"/>
              </a:rPr>
              <a:t>Tapeats Sandstone 550 my</a:t>
            </a:r>
          </a:p>
        </p:txBody>
      </p:sp>
      <p:sp>
        <p:nvSpPr>
          <p:cNvPr id="60434" name="Rectangle 18"/>
          <p:cNvSpPr>
            <a:spLocks noChangeArrowheads="1"/>
          </p:cNvSpPr>
          <p:nvPr/>
        </p:nvSpPr>
        <p:spPr bwMode="auto">
          <a:xfrm>
            <a:off x="381000" y="3352800"/>
            <a:ext cx="1695450" cy="427038"/>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200" b="1">
                <a:solidFill>
                  <a:srgbClr val="000066"/>
                </a:solidFill>
                <a:latin typeface="Arial Narrow" pitchFamily="34" charset="0"/>
              </a:rPr>
              <a:t>Vishnu Schist</a:t>
            </a:r>
          </a:p>
        </p:txBody>
      </p:sp>
      <p:sp>
        <p:nvSpPr>
          <p:cNvPr id="60435" name="Rectangle 19"/>
          <p:cNvSpPr>
            <a:spLocks noChangeArrowheads="1"/>
          </p:cNvSpPr>
          <p:nvPr/>
        </p:nvSpPr>
        <p:spPr bwMode="auto">
          <a:xfrm>
            <a:off x="1676400" y="5181600"/>
            <a:ext cx="831850" cy="427038"/>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200" b="1">
                <a:solidFill>
                  <a:srgbClr val="000066"/>
                </a:solidFill>
                <a:latin typeface="Arial Narrow" pitchFamily="34" charset="0"/>
              </a:rPr>
              <a:t>70 my</a:t>
            </a:r>
          </a:p>
        </p:txBody>
      </p:sp>
      <p:sp>
        <p:nvSpPr>
          <p:cNvPr id="60436" name="Text Box 20"/>
          <p:cNvSpPr txBox="1">
            <a:spLocks noChangeArrowheads="1"/>
          </p:cNvSpPr>
          <p:nvPr/>
        </p:nvSpPr>
        <p:spPr bwMode="auto">
          <a:xfrm rot="468324">
            <a:off x="7162800" y="3429000"/>
            <a:ext cx="1066800" cy="427038"/>
          </a:xfrm>
          <a:prstGeom prst="rect">
            <a:avLst/>
          </a:prstGeom>
          <a:noFill/>
          <a:ln w="9525">
            <a:noFill/>
            <a:miter lim="800000"/>
            <a:headEnd/>
            <a:tailEnd/>
          </a:ln>
          <a:effectLst>
            <a:outerShdw dist="35921" dir="2700000" algn="ctr" rotWithShape="0">
              <a:schemeClr val="bg1"/>
            </a:outerShdw>
          </a:effectLst>
        </p:spPr>
        <p:txBody>
          <a:bodyPr>
            <a:spAutoFit/>
          </a:bodyPr>
          <a:lstStyle/>
          <a:p>
            <a:pPr fontAlgn="base">
              <a:spcBef>
                <a:spcPct val="0"/>
              </a:spcBef>
              <a:spcAft>
                <a:spcPct val="0"/>
              </a:spcAft>
            </a:pPr>
            <a:r>
              <a:rPr lang="en-US" sz="2200" b="1">
                <a:solidFill>
                  <a:srgbClr val="000066"/>
                </a:solidFill>
                <a:effectLst>
                  <a:outerShdw blurRad="38100" dist="38100" dir="2700000" algn="tl">
                    <a:srgbClr val="C0C0C0"/>
                  </a:outerShdw>
                </a:effectLst>
                <a:latin typeface="Arial Narrow" pitchFamily="34" charset="0"/>
              </a:rPr>
              <a:t>Kaibab</a:t>
            </a:r>
          </a:p>
        </p:txBody>
      </p:sp>
      <p:sp>
        <p:nvSpPr>
          <p:cNvPr id="60437" name="Text Box 21"/>
          <p:cNvSpPr txBox="1">
            <a:spLocks noChangeArrowheads="1"/>
          </p:cNvSpPr>
          <p:nvPr/>
        </p:nvSpPr>
        <p:spPr bwMode="auto">
          <a:xfrm rot="468324">
            <a:off x="7162800" y="4114800"/>
            <a:ext cx="1143000" cy="427038"/>
          </a:xfrm>
          <a:prstGeom prst="rect">
            <a:avLst/>
          </a:prstGeom>
          <a:noFill/>
          <a:ln w="9525">
            <a:noFill/>
            <a:miter lim="800000"/>
            <a:headEnd/>
            <a:tailEnd/>
          </a:ln>
          <a:effectLst>
            <a:outerShdw dist="35921" dir="2700000" algn="ctr" rotWithShape="0">
              <a:schemeClr val="bg1"/>
            </a:outerShdw>
          </a:effectLst>
        </p:spPr>
        <p:txBody>
          <a:bodyPr>
            <a:spAutoFit/>
          </a:bodyPr>
          <a:lstStyle/>
          <a:p>
            <a:pPr fontAlgn="base">
              <a:spcBef>
                <a:spcPct val="0"/>
              </a:spcBef>
              <a:spcAft>
                <a:spcPct val="0"/>
              </a:spcAft>
            </a:pPr>
            <a:r>
              <a:rPr lang="en-US" sz="2200" b="1">
                <a:solidFill>
                  <a:srgbClr val="000066"/>
                </a:solidFill>
                <a:effectLst>
                  <a:outerShdw blurRad="38100" dist="38100" dir="2700000" algn="tl">
                    <a:srgbClr val="C0C0C0"/>
                  </a:outerShdw>
                </a:effectLst>
                <a:latin typeface="Arial Narrow" pitchFamily="34" charset="0"/>
              </a:rPr>
              <a:t>Muav</a:t>
            </a:r>
          </a:p>
        </p:txBody>
      </p:sp>
      <p:sp>
        <p:nvSpPr>
          <p:cNvPr id="60438" name="Text Box 22"/>
          <p:cNvSpPr txBox="1">
            <a:spLocks noChangeArrowheads="1"/>
          </p:cNvSpPr>
          <p:nvPr/>
        </p:nvSpPr>
        <p:spPr bwMode="auto">
          <a:xfrm rot="468324">
            <a:off x="7162800" y="4495800"/>
            <a:ext cx="1698625" cy="427038"/>
          </a:xfrm>
          <a:prstGeom prst="rect">
            <a:avLst/>
          </a:prstGeom>
          <a:noFill/>
          <a:ln w="9525">
            <a:noFill/>
            <a:miter lim="800000"/>
            <a:headEnd/>
            <a:tailEnd/>
          </a:ln>
          <a:effectLst>
            <a:outerShdw dist="35921" dir="2700000" algn="ctr" rotWithShape="0">
              <a:schemeClr val="bg1"/>
            </a:outerShdw>
          </a:effectLst>
        </p:spPr>
        <p:txBody>
          <a:bodyPr>
            <a:spAutoFit/>
          </a:bodyPr>
          <a:lstStyle/>
          <a:p>
            <a:pPr fontAlgn="base">
              <a:spcBef>
                <a:spcPct val="0"/>
              </a:spcBef>
              <a:spcAft>
                <a:spcPct val="0"/>
              </a:spcAft>
            </a:pPr>
            <a:r>
              <a:rPr lang="en-US" sz="2200" b="1">
                <a:solidFill>
                  <a:srgbClr val="000066"/>
                </a:solidFill>
                <a:effectLst>
                  <a:outerShdw blurRad="38100" dist="38100" dir="2700000" algn="tl">
                    <a:srgbClr val="C0C0C0"/>
                  </a:outerShdw>
                </a:effectLst>
                <a:latin typeface="Arial Narrow" pitchFamily="34" charset="0"/>
              </a:rPr>
              <a:t>Bright Angel</a:t>
            </a:r>
          </a:p>
        </p:txBody>
      </p:sp>
      <p:sp>
        <p:nvSpPr>
          <p:cNvPr id="60439" name="Text Box 23"/>
          <p:cNvSpPr txBox="1">
            <a:spLocks noChangeArrowheads="1"/>
          </p:cNvSpPr>
          <p:nvPr/>
        </p:nvSpPr>
        <p:spPr bwMode="auto">
          <a:xfrm rot="468324">
            <a:off x="7162800" y="4800600"/>
            <a:ext cx="1066800" cy="427038"/>
          </a:xfrm>
          <a:prstGeom prst="rect">
            <a:avLst/>
          </a:prstGeom>
          <a:noFill/>
          <a:ln w="9525">
            <a:noFill/>
            <a:miter lim="800000"/>
            <a:headEnd/>
            <a:tailEnd/>
          </a:ln>
          <a:effectLst>
            <a:outerShdw dist="35921" dir="2700000" algn="ctr" rotWithShape="0">
              <a:schemeClr val="bg1"/>
            </a:outerShdw>
          </a:effectLst>
        </p:spPr>
        <p:txBody>
          <a:bodyPr>
            <a:spAutoFit/>
          </a:bodyPr>
          <a:lstStyle/>
          <a:p>
            <a:pPr fontAlgn="base">
              <a:spcBef>
                <a:spcPct val="0"/>
              </a:spcBef>
              <a:spcAft>
                <a:spcPct val="0"/>
              </a:spcAft>
            </a:pPr>
            <a:r>
              <a:rPr lang="en-US" sz="2200" b="1">
                <a:solidFill>
                  <a:srgbClr val="000066"/>
                </a:solidFill>
                <a:effectLst>
                  <a:outerShdw blurRad="38100" dist="38100" dir="2700000" algn="tl">
                    <a:srgbClr val="C0C0C0"/>
                  </a:outerShdw>
                </a:effectLst>
                <a:latin typeface="Arial Narrow" pitchFamily="34" charset="0"/>
              </a:rPr>
              <a:t>Tapeats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rot="3985521">
            <a:off x="1245394" y="2031206"/>
            <a:ext cx="1296988" cy="272097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899" name="Rectangle 3"/>
          <p:cNvSpPr>
            <a:spLocks noChangeArrowheads="1"/>
          </p:cNvSpPr>
          <p:nvPr/>
        </p:nvSpPr>
        <p:spPr bwMode="auto">
          <a:xfrm rot="2703774">
            <a:off x="-7144" y="2832894"/>
            <a:ext cx="1296987" cy="2720976"/>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0" name="Rectangle 4"/>
          <p:cNvSpPr>
            <a:spLocks noChangeArrowheads="1"/>
          </p:cNvSpPr>
          <p:nvPr/>
        </p:nvSpPr>
        <p:spPr bwMode="auto">
          <a:xfrm>
            <a:off x="0" y="-15875"/>
            <a:ext cx="9144000" cy="38862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pt-BR" altLang="pt-BR" sz="1400" smtClean="0">
              <a:solidFill>
                <a:srgbClr val="000000"/>
              </a:solidFill>
              <a:latin typeface="GoudySans Md BT" pitchFamily="34" charset="0"/>
            </a:endParaRPr>
          </a:p>
        </p:txBody>
      </p:sp>
      <p:sp>
        <p:nvSpPr>
          <p:cNvPr id="80901" name="Line 5"/>
          <p:cNvSpPr>
            <a:spLocks noChangeShapeType="1"/>
          </p:cNvSpPr>
          <p:nvPr/>
        </p:nvSpPr>
        <p:spPr bwMode="auto">
          <a:xfrm flipH="1">
            <a:off x="0" y="5764213"/>
            <a:ext cx="9144000" cy="304800"/>
          </a:xfrm>
          <a:prstGeom prst="line">
            <a:avLst/>
          </a:prstGeom>
          <a:noFill/>
          <a:ln w="104775">
            <a:solidFill>
              <a:srgbClr val="FFFF00"/>
            </a:solidFill>
            <a:prstDash val="lgDash"/>
            <a:round/>
            <a:headEnd/>
            <a:tailEn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4" name="Line 8"/>
          <p:cNvSpPr>
            <a:spLocks noChangeShapeType="1"/>
          </p:cNvSpPr>
          <p:nvPr/>
        </p:nvSpPr>
        <p:spPr bwMode="auto">
          <a:xfrm flipH="1" flipV="1">
            <a:off x="2209800" y="4038600"/>
            <a:ext cx="25146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5" name="Line 9"/>
          <p:cNvSpPr>
            <a:spLocks noChangeShapeType="1"/>
          </p:cNvSpPr>
          <p:nvPr/>
        </p:nvSpPr>
        <p:spPr bwMode="auto">
          <a:xfrm flipH="1" flipV="1">
            <a:off x="1828800" y="4191000"/>
            <a:ext cx="32004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6" name="Line 10"/>
          <p:cNvSpPr>
            <a:spLocks noChangeShapeType="1"/>
          </p:cNvSpPr>
          <p:nvPr/>
        </p:nvSpPr>
        <p:spPr bwMode="auto">
          <a:xfrm flipH="1" flipV="1">
            <a:off x="1447800" y="4343400"/>
            <a:ext cx="3781425"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7" name="Line 11"/>
          <p:cNvSpPr>
            <a:spLocks noChangeShapeType="1"/>
          </p:cNvSpPr>
          <p:nvPr/>
        </p:nvSpPr>
        <p:spPr bwMode="auto">
          <a:xfrm flipH="1" flipV="1">
            <a:off x="1295400" y="4495800"/>
            <a:ext cx="41148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8" name="Line 12"/>
          <p:cNvSpPr>
            <a:spLocks noChangeShapeType="1"/>
          </p:cNvSpPr>
          <p:nvPr/>
        </p:nvSpPr>
        <p:spPr bwMode="auto">
          <a:xfrm flipH="1" flipV="1">
            <a:off x="1143000" y="4648200"/>
            <a:ext cx="44196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9" name="Line 13"/>
          <p:cNvSpPr>
            <a:spLocks noChangeShapeType="1"/>
          </p:cNvSpPr>
          <p:nvPr/>
        </p:nvSpPr>
        <p:spPr bwMode="auto">
          <a:xfrm flipH="1" flipV="1">
            <a:off x="990600" y="4800600"/>
            <a:ext cx="47244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0" name="Line 14"/>
          <p:cNvSpPr>
            <a:spLocks noChangeShapeType="1"/>
          </p:cNvSpPr>
          <p:nvPr/>
        </p:nvSpPr>
        <p:spPr bwMode="auto">
          <a:xfrm flipH="1" flipV="1">
            <a:off x="838200" y="4953000"/>
            <a:ext cx="50292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1" name="Line 15"/>
          <p:cNvSpPr>
            <a:spLocks noChangeShapeType="1"/>
          </p:cNvSpPr>
          <p:nvPr/>
        </p:nvSpPr>
        <p:spPr bwMode="auto">
          <a:xfrm flipH="1" flipV="1">
            <a:off x="762000" y="5105400"/>
            <a:ext cx="53340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2" name="Freeform 16"/>
          <p:cNvSpPr>
            <a:spLocks/>
          </p:cNvSpPr>
          <p:nvPr/>
        </p:nvSpPr>
        <p:spPr bwMode="auto">
          <a:xfrm>
            <a:off x="-23813" y="3778250"/>
            <a:ext cx="9188451" cy="1952625"/>
          </a:xfrm>
          <a:custGeom>
            <a:avLst/>
            <a:gdLst>
              <a:gd name="T0" fmla="*/ 5788 w 5788"/>
              <a:gd name="T1" fmla="*/ 1089 h 1230"/>
              <a:gd name="T2" fmla="*/ 5662 w 5788"/>
              <a:gd name="T3" fmla="*/ 1094 h 1230"/>
              <a:gd name="T4" fmla="*/ 5536 w 5788"/>
              <a:gd name="T5" fmla="*/ 1094 h 1230"/>
              <a:gd name="T6" fmla="*/ 5491 w 5788"/>
              <a:gd name="T7" fmla="*/ 1109 h 1230"/>
              <a:gd name="T8" fmla="*/ 5123 w 5788"/>
              <a:gd name="T9" fmla="*/ 1119 h 1230"/>
              <a:gd name="T10" fmla="*/ 4946 w 5788"/>
              <a:gd name="T11" fmla="*/ 1139 h 1230"/>
              <a:gd name="T12" fmla="*/ 4649 w 5788"/>
              <a:gd name="T13" fmla="*/ 1134 h 1230"/>
              <a:gd name="T14" fmla="*/ 4503 w 5788"/>
              <a:gd name="T15" fmla="*/ 1119 h 1230"/>
              <a:gd name="T16" fmla="*/ 4316 w 5788"/>
              <a:gd name="T17" fmla="*/ 1099 h 1230"/>
              <a:gd name="T18" fmla="*/ 4271 w 5788"/>
              <a:gd name="T19" fmla="*/ 1069 h 1230"/>
              <a:gd name="T20" fmla="*/ 4170 w 5788"/>
              <a:gd name="T21" fmla="*/ 1023 h 1230"/>
              <a:gd name="T22" fmla="*/ 4074 w 5788"/>
              <a:gd name="T23" fmla="*/ 953 h 1230"/>
              <a:gd name="T24" fmla="*/ 4019 w 5788"/>
              <a:gd name="T25" fmla="*/ 943 h 1230"/>
              <a:gd name="T26" fmla="*/ 3903 w 5788"/>
              <a:gd name="T27" fmla="*/ 867 h 1230"/>
              <a:gd name="T28" fmla="*/ 3872 w 5788"/>
              <a:gd name="T29" fmla="*/ 852 h 1230"/>
              <a:gd name="T30" fmla="*/ 3842 w 5788"/>
              <a:gd name="T31" fmla="*/ 832 h 1230"/>
              <a:gd name="T32" fmla="*/ 3792 w 5788"/>
              <a:gd name="T33" fmla="*/ 791 h 1230"/>
              <a:gd name="T34" fmla="*/ 3716 w 5788"/>
              <a:gd name="T35" fmla="*/ 731 h 1230"/>
              <a:gd name="T36" fmla="*/ 3640 w 5788"/>
              <a:gd name="T37" fmla="*/ 655 h 1230"/>
              <a:gd name="T38" fmla="*/ 3605 w 5788"/>
              <a:gd name="T39" fmla="*/ 610 h 1230"/>
              <a:gd name="T40" fmla="*/ 3474 w 5788"/>
              <a:gd name="T41" fmla="*/ 514 h 1230"/>
              <a:gd name="T42" fmla="*/ 3403 w 5788"/>
              <a:gd name="T43" fmla="*/ 433 h 1230"/>
              <a:gd name="T44" fmla="*/ 3318 w 5788"/>
              <a:gd name="T45" fmla="*/ 358 h 1230"/>
              <a:gd name="T46" fmla="*/ 3277 w 5788"/>
              <a:gd name="T47" fmla="*/ 332 h 1230"/>
              <a:gd name="T48" fmla="*/ 3202 w 5788"/>
              <a:gd name="T49" fmla="*/ 277 h 1230"/>
              <a:gd name="T50" fmla="*/ 3141 w 5788"/>
              <a:gd name="T51" fmla="*/ 227 h 1230"/>
              <a:gd name="T52" fmla="*/ 3131 w 5788"/>
              <a:gd name="T53" fmla="*/ 211 h 1230"/>
              <a:gd name="T54" fmla="*/ 3071 w 5788"/>
              <a:gd name="T55" fmla="*/ 191 h 1230"/>
              <a:gd name="T56" fmla="*/ 3040 w 5788"/>
              <a:gd name="T57" fmla="*/ 181 h 1230"/>
              <a:gd name="T58" fmla="*/ 3025 w 5788"/>
              <a:gd name="T59" fmla="*/ 176 h 1230"/>
              <a:gd name="T60" fmla="*/ 2985 w 5788"/>
              <a:gd name="T61" fmla="*/ 131 h 1230"/>
              <a:gd name="T62" fmla="*/ 2713 w 5788"/>
              <a:gd name="T63" fmla="*/ 30 h 1230"/>
              <a:gd name="T64" fmla="*/ 2597 w 5788"/>
              <a:gd name="T65" fmla="*/ 0 h 1230"/>
              <a:gd name="T66" fmla="*/ 2274 w 5788"/>
              <a:gd name="T67" fmla="*/ 15 h 1230"/>
              <a:gd name="T68" fmla="*/ 1871 w 5788"/>
              <a:gd name="T69" fmla="*/ 40 h 1230"/>
              <a:gd name="T70" fmla="*/ 1508 w 5788"/>
              <a:gd name="T71" fmla="*/ 65 h 1230"/>
              <a:gd name="T72" fmla="*/ 1291 w 5788"/>
              <a:gd name="T73" fmla="*/ 136 h 1230"/>
              <a:gd name="T74" fmla="*/ 1175 w 5788"/>
              <a:gd name="T75" fmla="*/ 181 h 1230"/>
              <a:gd name="T76" fmla="*/ 1119 w 5788"/>
              <a:gd name="T77" fmla="*/ 211 h 1230"/>
              <a:gd name="T78" fmla="*/ 948 w 5788"/>
              <a:gd name="T79" fmla="*/ 277 h 1230"/>
              <a:gd name="T80" fmla="*/ 882 w 5788"/>
              <a:gd name="T81" fmla="*/ 343 h 1230"/>
              <a:gd name="T82" fmla="*/ 847 w 5788"/>
              <a:gd name="T83" fmla="*/ 368 h 1230"/>
              <a:gd name="T84" fmla="*/ 832 w 5788"/>
              <a:gd name="T85" fmla="*/ 388 h 1230"/>
              <a:gd name="T86" fmla="*/ 786 w 5788"/>
              <a:gd name="T87" fmla="*/ 413 h 1230"/>
              <a:gd name="T88" fmla="*/ 771 w 5788"/>
              <a:gd name="T89" fmla="*/ 423 h 1230"/>
              <a:gd name="T90" fmla="*/ 746 w 5788"/>
              <a:gd name="T91" fmla="*/ 448 h 1230"/>
              <a:gd name="T92" fmla="*/ 691 w 5788"/>
              <a:gd name="T93" fmla="*/ 504 h 1230"/>
              <a:gd name="T94" fmla="*/ 580 w 5788"/>
              <a:gd name="T95" fmla="*/ 640 h 1230"/>
              <a:gd name="T96" fmla="*/ 514 w 5788"/>
              <a:gd name="T97" fmla="*/ 721 h 1230"/>
              <a:gd name="T98" fmla="*/ 444 w 5788"/>
              <a:gd name="T99" fmla="*/ 801 h 1230"/>
              <a:gd name="T100" fmla="*/ 297 w 5788"/>
              <a:gd name="T101" fmla="*/ 907 h 1230"/>
              <a:gd name="T102" fmla="*/ 191 w 5788"/>
              <a:gd name="T103" fmla="*/ 1028 h 1230"/>
              <a:gd name="T104" fmla="*/ 136 w 5788"/>
              <a:gd name="T105" fmla="*/ 1124 h 1230"/>
              <a:gd name="T106" fmla="*/ 86 w 5788"/>
              <a:gd name="T107" fmla="*/ 1174 h 1230"/>
              <a:gd name="T108" fmla="*/ 30 w 5788"/>
              <a:gd name="T109" fmla="*/ 1210 h 1230"/>
              <a:gd name="T110" fmla="*/ 0 w 5788"/>
              <a:gd name="T111" fmla="*/ 123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88" h="1230">
                <a:moveTo>
                  <a:pt x="5788" y="1089"/>
                </a:moveTo>
                <a:cubicBezTo>
                  <a:pt x="5742" y="1098"/>
                  <a:pt x="5711" y="1098"/>
                  <a:pt x="5662" y="1094"/>
                </a:cubicBezTo>
                <a:cubicBezTo>
                  <a:pt x="5610" y="1084"/>
                  <a:pt x="5623" y="1084"/>
                  <a:pt x="5536" y="1094"/>
                </a:cubicBezTo>
                <a:cubicBezTo>
                  <a:pt x="5520" y="1096"/>
                  <a:pt x="5507" y="1109"/>
                  <a:pt x="5491" y="1109"/>
                </a:cubicBezTo>
                <a:cubicBezTo>
                  <a:pt x="5368" y="1112"/>
                  <a:pt x="5123" y="1119"/>
                  <a:pt x="5123" y="1119"/>
                </a:cubicBezTo>
                <a:cubicBezTo>
                  <a:pt x="5064" y="1126"/>
                  <a:pt x="5005" y="1133"/>
                  <a:pt x="4946" y="1139"/>
                </a:cubicBezTo>
                <a:cubicBezTo>
                  <a:pt x="4850" y="1131"/>
                  <a:pt x="4743" y="1136"/>
                  <a:pt x="4649" y="1134"/>
                </a:cubicBezTo>
                <a:cubicBezTo>
                  <a:pt x="4602" y="1118"/>
                  <a:pt x="4553" y="1121"/>
                  <a:pt x="4503" y="1119"/>
                </a:cubicBezTo>
                <a:cubicBezTo>
                  <a:pt x="4436" y="1103"/>
                  <a:pt x="4391" y="1102"/>
                  <a:pt x="4316" y="1099"/>
                </a:cubicBezTo>
                <a:cubicBezTo>
                  <a:pt x="4285" y="1091"/>
                  <a:pt x="4296" y="1080"/>
                  <a:pt x="4271" y="1069"/>
                </a:cubicBezTo>
                <a:cubicBezTo>
                  <a:pt x="4236" y="1054"/>
                  <a:pt x="4203" y="1044"/>
                  <a:pt x="4170" y="1023"/>
                </a:cubicBezTo>
                <a:cubicBezTo>
                  <a:pt x="4142" y="1005"/>
                  <a:pt x="4102" y="967"/>
                  <a:pt x="4074" y="953"/>
                </a:cubicBezTo>
                <a:cubicBezTo>
                  <a:pt x="4059" y="945"/>
                  <a:pt x="4033" y="945"/>
                  <a:pt x="4019" y="943"/>
                </a:cubicBezTo>
                <a:cubicBezTo>
                  <a:pt x="3960" y="925"/>
                  <a:pt x="3951" y="915"/>
                  <a:pt x="3903" y="867"/>
                </a:cubicBezTo>
                <a:cubicBezTo>
                  <a:pt x="3887" y="851"/>
                  <a:pt x="3889" y="861"/>
                  <a:pt x="3872" y="852"/>
                </a:cubicBezTo>
                <a:cubicBezTo>
                  <a:pt x="3861" y="846"/>
                  <a:pt x="3842" y="832"/>
                  <a:pt x="3842" y="832"/>
                </a:cubicBezTo>
                <a:cubicBezTo>
                  <a:pt x="3833" y="818"/>
                  <a:pt x="3808" y="796"/>
                  <a:pt x="3792" y="791"/>
                </a:cubicBezTo>
                <a:cubicBezTo>
                  <a:pt x="3780" y="756"/>
                  <a:pt x="3741" y="753"/>
                  <a:pt x="3716" y="731"/>
                </a:cubicBezTo>
                <a:cubicBezTo>
                  <a:pt x="3689" y="707"/>
                  <a:pt x="3660" y="685"/>
                  <a:pt x="3640" y="655"/>
                </a:cubicBezTo>
                <a:cubicBezTo>
                  <a:pt x="3630" y="641"/>
                  <a:pt x="3618" y="621"/>
                  <a:pt x="3605" y="610"/>
                </a:cubicBezTo>
                <a:cubicBezTo>
                  <a:pt x="3566" y="575"/>
                  <a:pt x="3520" y="537"/>
                  <a:pt x="3474" y="514"/>
                </a:cubicBezTo>
                <a:cubicBezTo>
                  <a:pt x="3462" y="477"/>
                  <a:pt x="3430" y="458"/>
                  <a:pt x="3403" y="433"/>
                </a:cubicBezTo>
                <a:cubicBezTo>
                  <a:pt x="3369" y="402"/>
                  <a:pt x="3353" y="382"/>
                  <a:pt x="3318" y="358"/>
                </a:cubicBezTo>
                <a:cubicBezTo>
                  <a:pt x="3306" y="339"/>
                  <a:pt x="3297" y="340"/>
                  <a:pt x="3277" y="332"/>
                </a:cubicBezTo>
                <a:cubicBezTo>
                  <a:pt x="3255" y="310"/>
                  <a:pt x="3228" y="294"/>
                  <a:pt x="3202" y="277"/>
                </a:cubicBezTo>
                <a:cubicBezTo>
                  <a:pt x="3183" y="265"/>
                  <a:pt x="3156" y="243"/>
                  <a:pt x="3141" y="227"/>
                </a:cubicBezTo>
                <a:cubicBezTo>
                  <a:pt x="3137" y="222"/>
                  <a:pt x="3136" y="215"/>
                  <a:pt x="3131" y="211"/>
                </a:cubicBezTo>
                <a:cubicBezTo>
                  <a:pt x="3115" y="197"/>
                  <a:pt x="3090" y="196"/>
                  <a:pt x="3071" y="191"/>
                </a:cubicBezTo>
                <a:cubicBezTo>
                  <a:pt x="3061" y="188"/>
                  <a:pt x="3050" y="184"/>
                  <a:pt x="3040" y="181"/>
                </a:cubicBezTo>
                <a:cubicBezTo>
                  <a:pt x="3035" y="179"/>
                  <a:pt x="3025" y="176"/>
                  <a:pt x="3025" y="176"/>
                </a:cubicBezTo>
                <a:cubicBezTo>
                  <a:pt x="3011" y="162"/>
                  <a:pt x="3000" y="144"/>
                  <a:pt x="2985" y="131"/>
                </a:cubicBezTo>
                <a:cubicBezTo>
                  <a:pt x="2912" y="67"/>
                  <a:pt x="2807" y="37"/>
                  <a:pt x="2713" y="30"/>
                </a:cubicBezTo>
                <a:cubicBezTo>
                  <a:pt x="2675" y="18"/>
                  <a:pt x="2636" y="10"/>
                  <a:pt x="2597" y="0"/>
                </a:cubicBezTo>
                <a:cubicBezTo>
                  <a:pt x="2488" y="4"/>
                  <a:pt x="2383" y="11"/>
                  <a:pt x="2274" y="15"/>
                </a:cubicBezTo>
                <a:cubicBezTo>
                  <a:pt x="2147" y="47"/>
                  <a:pt x="1997" y="37"/>
                  <a:pt x="1871" y="40"/>
                </a:cubicBezTo>
                <a:cubicBezTo>
                  <a:pt x="1767" y="73"/>
                  <a:pt x="1608" y="62"/>
                  <a:pt x="1508" y="65"/>
                </a:cubicBezTo>
                <a:cubicBezTo>
                  <a:pt x="1434" y="83"/>
                  <a:pt x="1365" y="118"/>
                  <a:pt x="1291" y="136"/>
                </a:cubicBezTo>
                <a:cubicBezTo>
                  <a:pt x="1256" y="159"/>
                  <a:pt x="1209" y="159"/>
                  <a:pt x="1175" y="181"/>
                </a:cubicBezTo>
                <a:cubicBezTo>
                  <a:pt x="1153" y="196"/>
                  <a:pt x="1146" y="206"/>
                  <a:pt x="1119" y="211"/>
                </a:cubicBezTo>
                <a:cubicBezTo>
                  <a:pt x="1068" y="239"/>
                  <a:pt x="1005" y="263"/>
                  <a:pt x="948" y="277"/>
                </a:cubicBezTo>
                <a:cubicBezTo>
                  <a:pt x="915" y="299"/>
                  <a:pt x="904" y="309"/>
                  <a:pt x="882" y="343"/>
                </a:cubicBezTo>
                <a:cubicBezTo>
                  <a:pt x="875" y="354"/>
                  <a:pt x="856" y="359"/>
                  <a:pt x="847" y="368"/>
                </a:cubicBezTo>
                <a:cubicBezTo>
                  <a:pt x="841" y="374"/>
                  <a:pt x="838" y="383"/>
                  <a:pt x="832" y="388"/>
                </a:cubicBezTo>
                <a:cubicBezTo>
                  <a:pt x="819" y="399"/>
                  <a:pt x="801" y="403"/>
                  <a:pt x="786" y="413"/>
                </a:cubicBezTo>
                <a:cubicBezTo>
                  <a:pt x="781" y="416"/>
                  <a:pt x="771" y="423"/>
                  <a:pt x="771" y="423"/>
                </a:cubicBezTo>
                <a:cubicBezTo>
                  <a:pt x="741" y="467"/>
                  <a:pt x="782" y="410"/>
                  <a:pt x="746" y="448"/>
                </a:cubicBezTo>
                <a:cubicBezTo>
                  <a:pt x="728" y="467"/>
                  <a:pt x="714" y="489"/>
                  <a:pt x="691" y="504"/>
                </a:cubicBezTo>
                <a:cubicBezTo>
                  <a:pt x="660" y="551"/>
                  <a:pt x="620" y="600"/>
                  <a:pt x="580" y="640"/>
                </a:cubicBezTo>
                <a:cubicBezTo>
                  <a:pt x="555" y="665"/>
                  <a:pt x="539" y="696"/>
                  <a:pt x="514" y="721"/>
                </a:cubicBezTo>
                <a:cubicBezTo>
                  <a:pt x="504" y="751"/>
                  <a:pt x="467" y="780"/>
                  <a:pt x="444" y="801"/>
                </a:cubicBezTo>
                <a:cubicBezTo>
                  <a:pt x="400" y="840"/>
                  <a:pt x="355" y="888"/>
                  <a:pt x="297" y="907"/>
                </a:cubicBezTo>
                <a:cubicBezTo>
                  <a:pt x="258" y="946"/>
                  <a:pt x="238" y="998"/>
                  <a:pt x="191" y="1028"/>
                </a:cubicBezTo>
                <a:cubicBezTo>
                  <a:pt x="179" y="1064"/>
                  <a:pt x="163" y="1097"/>
                  <a:pt x="136" y="1124"/>
                </a:cubicBezTo>
                <a:cubicBezTo>
                  <a:pt x="130" y="1150"/>
                  <a:pt x="112" y="1168"/>
                  <a:pt x="86" y="1174"/>
                </a:cubicBezTo>
                <a:cubicBezTo>
                  <a:pt x="72" y="1190"/>
                  <a:pt x="48" y="1198"/>
                  <a:pt x="30" y="1210"/>
                </a:cubicBezTo>
                <a:cubicBezTo>
                  <a:pt x="21" y="1216"/>
                  <a:pt x="0" y="1214"/>
                  <a:pt x="0" y="1230"/>
                </a:cubicBezTo>
              </a:path>
            </a:pathLst>
          </a:custGeom>
          <a:noFill/>
          <a:ln w="76200" cmpd="sng">
            <a:solidFill>
              <a:schemeClr val="bg1"/>
            </a:solidFill>
            <a:round/>
            <a:headEnd/>
            <a:tailEnd/>
          </a:ln>
          <a:effectLst>
            <a:outerShdw dist="56796" dir="3806097" algn="ctr" rotWithShape="0">
              <a:srgbClr val="FF0000"/>
            </a:outerShdw>
          </a:effectLst>
          <a:extLst>
            <a:ext uri="{909E8E84-426E-40DD-AFC4-6F175D3DCCD1}">
              <a14:hiddenFill xmlns:a14="http://schemas.microsoft.com/office/drawing/2010/main">
                <a:solidFill>
                  <a:schemeClr val="accent1"/>
                </a:solidFill>
              </a14:hiddenFill>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4" name="Rectangle 18"/>
          <p:cNvSpPr>
            <a:spLocks noChangeArrowheads="1"/>
          </p:cNvSpPr>
          <p:nvPr/>
        </p:nvSpPr>
        <p:spPr bwMode="auto">
          <a:xfrm>
            <a:off x="0" y="3733800"/>
            <a:ext cx="152400" cy="19050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pic>
        <p:nvPicPr>
          <p:cNvPr id="22" name="Imagem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3" y="3621377"/>
            <a:ext cx="9204325" cy="3191999"/>
          </a:xfrm>
          <a:prstGeom prst="rect">
            <a:avLst/>
          </a:prstGeom>
        </p:spPr>
      </p:pic>
      <p:sp>
        <p:nvSpPr>
          <p:cNvPr id="17" name="Line 4"/>
          <p:cNvSpPr>
            <a:spLocks noChangeShapeType="1"/>
          </p:cNvSpPr>
          <p:nvPr/>
        </p:nvSpPr>
        <p:spPr bwMode="auto">
          <a:xfrm>
            <a:off x="2699792" y="2603887"/>
            <a:ext cx="936104" cy="95133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t-BR" sz="2400" smtClean="0"/>
          </a:p>
        </p:txBody>
      </p:sp>
      <p:sp>
        <p:nvSpPr>
          <p:cNvPr id="18" name="AutoShape 18"/>
          <p:cNvSpPr>
            <a:spLocks noChangeArrowheads="1"/>
          </p:cNvSpPr>
          <p:nvPr/>
        </p:nvSpPr>
        <p:spPr bwMode="auto">
          <a:xfrm rot="-130099">
            <a:off x="760413" y="6021388"/>
            <a:ext cx="5257800" cy="736600"/>
          </a:xfrm>
          <a:prstGeom prst="leftArrow">
            <a:avLst>
              <a:gd name="adj1" fmla="val 50000"/>
              <a:gd name="adj2" fmla="val 178448"/>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pt-BR" sz="2400" b="1" dirty="0" err="1" smtClean="0">
                <a:solidFill>
                  <a:srgbClr val="000000"/>
                </a:solidFill>
                <a:latin typeface="GoudySans Md BT" pitchFamily="34" charset="0"/>
              </a:rPr>
              <a:t>Acerca</a:t>
            </a:r>
            <a:r>
              <a:rPr lang="en-US" altLang="pt-BR" sz="2400" b="1" dirty="0" smtClean="0">
                <a:solidFill>
                  <a:srgbClr val="000000"/>
                </a:solidFill>
                <a:latin typeface="GoudySans Md BT" pitchFamily="34" charset="0"/>
              </a:rPr>
              <a:t> 435 km</a:t>
            </a:r>
          </a:p>
        </p:txBody>
      </p:sp>
      <p:sp>
        <p:nvSpPr>
          <p:cNvPr id="19" name="Content Placeholder 12"/>
          <p:cNvSpPr txBox="1">
            <a:spLocks/>
          </p:cNvSpPr>
          <p:nvPr/>
        </p:nvSpPr>
        <p:spPr bwMode="auto">
          <a:xfrm>
            <a:off x="0" y="152400"/>
            <a:ext cx="49530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00000"/>
                </a:solidFill>
                <a:latin typeface="+mn-lt"/>
              </a:defRPr>
            </a:lvl2pPr>
            <a:lvl3pPr marL="1143000" indent="-228600" algn="l" rtl="0" eaLnBrk="1" fontAlgn="base" hangingPunct="1">
              <a:spcBef>
                <a:spcPct val="20000"/>
              </a:spcBef>
              <a:spcAft>
                <a:spcPct val="0"/>
              </a:spcAft>
              <a:buChar char="•"/>
              <a:defRPr sz="2000" b="1">
                <a:solidFill>
                  <a:srgbClr val="000000"/>
                </a:solidFill>
                <a:latin typeface="+mn-lt"/>
              </a:defRPr>
            </a:lvl3pPr>
            <a:lvl4pPr marL="1600200" indent="-228600" algn="l" rtl="0" eaLnBrk="1" fontAlgn="base" hangingPunct="1">
              <a:spcBef>
                <a:spcPct val="20000"/>
              </a:spcBef>
              <a:spcAft>
                <a:spcPct val="0"/>
              </a:spcAft>
              <a:buChar char="–"/>
              <a:defRPr sz="1800" b="1">
                <a:solidFill>
                  <a:srgbClr val="000000"/>
                </a:solidFill>
                <a:latin typeface="+mn-lt"/>
              </a:defRPr>
            </a:lvl4pPr>
            <a:lvl5pPr marL="2057400" indent="-228600" algn="l" rtl="0" eaLnBrk="1" fontAlgn="base" hangingPunct="1">
              <a:spcBef>
                <a:spcPct val="20000"/>
              </a:spcBef>
              <a:spcAft>
                <a:spcPct val="0"/>
              </a:spcAft>
              <a:buChar char="»"/>
              <a:defRPr sz="1800" b="1">
                <a:solidFill>
                  <a:srgbClr val="000000"/>
                </a:solidFill>
                <a:latin typeface="+mn-lt"/>
              </a:defRPr>
            </a:lvl5pPr>
            <a:lvl6pPr marL="2514600" indent="-228600" algn="l" rtl="0" eaLnBrk="1" fontAlgn="base" hangingPunct="1">
              <a:spcBef>
                <a:spcPct val="20000"/>
              </a:spcBef>
              <a:spcAft>
                <a:spcPct val="0"/>
              </a:spcAft>
              <a:buChar char="»"/>
              <a:defRPr sz="1800" b="1">
                <a:solidFill>
                  <a:srgbClr val="000000"/>
                </a:solidFill>
                <a:latin typeface="+mn-lt"/>
              </a:defRPr>
            </a:lvl6pPr>
            <a:lvl7pPr marL="2971800" indent="-228600" algn="l" rtl="0" eaLnBrk="1" fontAlgn="base" hangingPunct="1">
              <a:spcBef>
                <a:spcPct val="20000"/>
              </a:spcBef>
              <a:spcAft>
                <a:spcPct val="0"/>
              </a:spcAft>
              <a:buChar char="»"/>
              <a:defRPr sz="1800" b="1">
                <a:solidFill>
                  <a:srgbClr val="000000"/>
                </a:solidFill>
                <a:latin typeface="+mn-lt"/>
              </a:defRPr>
            </a:lvl7pPr>
            <a:lvl8pPr marL="3429000" indent="-228600" algn="l" rtl="0" eaLnBrk="1" fontAlgn="base" hangingPunct="1">
              <a:spcBef>
                <a:spcPct val="20000"/>
              </a:spcBef>
              <a:spcAft>
                <a:spcPct val="0"/>
              </a:spcAft>
              <a:buChar char="»"/>
              <a:defRPr sz="1800" b="1">
                <a:solidFill>
                  <a:srgbClr val="000000"/>
                </a:solidFill>
                <a:latin typeface="+mn-lt"/>
              </a:defRPr>
            </a:lvl8pPr>
            <a:lvl9pPr marL="3886200" indent="-228600" algn="l" rtl="0" eaLnBrk="1" fontAlgn="base" hangingPunct="1">
              <a:spcBef>
                <a:spcPct val="20000"/>
              </a:spcBef>
              <a:spcAft>
                <a:spcPct val="0"/>
              </a:spcAft>
              <a:buChar char="»"/>
              <a:defRPr sz="1800" b="1">
                <a:solidFill>
                  <a:srgbClr val="000000"/>
                </a:solidFill>
                <a:latin typeface="+mn-lt"/>
              </a:defRPr>
            </a:lvl9pPr>
          </a:lstStyle>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pt-BR" sz="3400" b="1" i="0" u="none" strike="noStrike" kern="0" cap="none" spc="0" normalizeH="0" baseline="0" noProof="0" dirty="0" smtClean="0">
                <a:ln>
                  <a:noFill/>
                </a:ln>
                <a:solidFill>
                  <a:schemeClr val="tx1"/>
                </a:solidFill>
                <a:effectLst/>
                <a:uLnTx/>
                <a:uFillTx/>
                <a:latin typeface="Arial"/>
                <a:ea typeface="+mn-ea"/>
                <a:cs typeface="+mn-cs"/>
              </a:rPr>
              <a:t>	O terreno inclina-se até ao topo do Planalto do Colorado, atingindo 8000 pés de elevação.</a:t>
            </a:r>
            <a:endParaRPr kumimoji="0" lang="en-US" sz="3400" b="1" i="0" u="none" strike="noStrike" kern="0" cap="none" spc="0" normalizeH="0" baseline="0" noProof="0" dirty="0">
              <a:ln>
                <a:noFill/>
              </a:ln>
              <a:solidFill>
                <a:schemeClr val="tx1"/>
              </a:solidFill>
              <a:effectLst/>
              <a:uLnTx/>
              <a:uFillTx/>
              <a:latin typeface="Arial"/>
              <a:ea typeface="+mn-ea"/>
              <a:cs typeface="+mn-cs"/>
            </a:endParaRPr>
          </a:p>
        </p:txBody>
      </p:sp>
      <p:sp>
        <p:nvSpPr>
          <p:cNvPr id="20" name="Content Placeholder 13"/>
          <p:cNvSpPr txBox="1">
            <a:spLocks/>
          </p:cNvSpPr>
          <p:nvPr/>
        </p:nvSpPr>
        <p:spPr bwMode="auto">
          <a:xfrm>
            <a:off x="4953000" y="1295400"/>
            <a:ext cx="41910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00000"/>
                </a:solidFill>
                <a:latin typeface="+mn-lt"/>
              </a:defRPr>
            </a:lvl2pPr>
            <a:lvl3pPr marL="1143000" indent="-228600" algn="l" rtl="0" eaLnBrk="1" fontAlgn="base" hangingPunct="1">
              <a:spcBef>
                <a:spcPct val="20000"/>
              </a:spcBef>
              <a:spcAft>
                <a:spcPct val="0"/>
              </a:spcAft>
              <a:buChar char="•"/>
              <a:defRPr sz="2000" b="1">
                <a:solidFill>
                  <a:srgbClr val="000000"/>
                </a:solidFill>
                <a:latin typeface="+mn-lt"/>
              </a:defRPr>
            </a:lvl3pPr>
            <a:lvl4pPr marL="1600200" indent="-228600" algn="l" rtl="0" eaLnBrk="1" fontAlgn="base" hangingPunct="1">
              <a:spcBef>
                <a:spcPct val="20000"/>
              </a:spcBef>
              <a:spcAft>
                <a:spcPct val="0"/>
              </a:spcAft>
              <a:buChar char="–"/>
              <a:defRPr sz="1800" b="1">
                <a:solidFill>
                  <a:srgbClr val="000000"/>
                </a:solidFill>
                <a:latin typeface="+mn-lt"/>
              </a:defRPr>
            </a:lvl4pPr>
            <a:lvl5pPr marL="2057400" indent="-228600" algn="l" rtl="0" eaLnBrk="1" fontAlgn="base" hangingPunct="1">
              <a:spcBef>
                <a:spcPct val="20000"/>
              </a:spcBef>
              <a:spcAft>
                <a:spcPct val="0"/>
              </a:spcAft>
              <a:buChar char="»"/>
              <a:defRPr sz="1800" b="1">
                <a:solidFill>
                  <a:srgbClr val="000000"/>
                </a:solidFill>
                <a:latin typeface="+mn-lt"/>
              </a:defRPr>
            </a:lvl5pPr>
            <a:lvl6pPr marL="2514600" indent="-228600" algn="l" rtl="0" eaLnBrk="1" fontAlgn="base" hangingPunct="1">
              <a:spcBef>
                <a:spcPct val="20000"/>
              </a:spcBef>
              <a:spcAft>
                <a:spcPct val="0"/>
              </a:spcAft>
              <a:buChar char="»"/>
              <a:defRPr sz="1800" b="1">
                <a:solidFill>
                  <a:srgbClr val="000000"/>
                </a:solidFill>
                <a:latin typeface="+mn-lt"/>
              </a:defRPr>
            </a:lvl6pPr>
            <a:lvl7pPr marL="2971800" indent="-228600" algn="l" rtl="0" eaLnBrk="1" fontAlgn="base" hangingPunct="1">
              <a:spcBef>
                <a:spcPct val="20000"/>
              </a:spcBef>
              <a:spcAft>
                <a:spcPct val="0"/>
              </a:spcAft>
              <a:buChar char="»"/>
              <a:defRPr sz="1800" b="1">
                <a:solidFill>
                  <a:srgbClr val="000000"/>
                </a:solidFill>
                <a:latin typeface="+mn-lt"/>
              </a:defRPr>
            </a:lvl7pPr>
            <a:lvl8pPr marL="3429000" indent="-228600" algn="l" rtl="0" eaLnBrk="1" fontAlgn="base" hangingPunct="1">
              <a:spcBef>
                <a:spcPct val="20000"/>
              </a:spcBef>
              <a:spcAft>
                <a:spcPct val="0"/>
              </a:spcAft>
              <a:buChar char="»"/>
              <a:defRPr sz="1800" b="1">
                <a:solidFill>
                  <a:srgbClr val="000000"/>
                </a:solidFill>
                <a:latin typeface="+mn-lt"/>
              </a:defRPr>
            </a:lvl8pPr>
            <a:lvl9pPr marL="3886200" indent="-228600" algn="l" rtl="0" eaLnBrk="1" fontAlgn="base" hangingPunct="1">
              <a:spcBef>
                <a:spcPct val="20000"/>
              </a:spcBef>
              <a:spcAft>
                <a:spcPct val="0"/>
              </a:spcAft>
              <a:buChar char="»"/>
              <a:defRPr sz="1800" b="1">
                <a:solidFill>
                  <a:srgbClr val="000000"/>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Arial"/>
                <a:ea typeface="+mn-ea"/>
                <a:cs typeface="+mn-cs"/>
              </a:rPr>
              <a:t>	</a:t>
            </a:r>
            <a:r>
              <a:rPr kumimoji="0" lang="pt-BR" sz="3400" b="1" i="0" u="none" strike="noStrike" kern="0" cap="none" spc="0" normalizeH="0" baseline="0" noProof="0" dirty="0" smtClean="0">
                <a:ln>
                  <a:noFill/>
                </a:ln>
                <a:solidFill>
                  <a:schemeClr val="tx1"/>
                </a:solidFill>
                <a:effectLst/>
                <a:uLnTx/>
                <a:uFillTx/>
                <a:latin typeface="Arial"/>
                <a:ea typeface="+mn-ea"/>
                <a:cs typeface="+mn-cs"/>
              </a:rPr>
              <a:t>O Rio Colorado entra no </a:t>
            </a:r>
            <a:r>
              <a:rPr kumimoji="0" lang="pt-BR" sz="3400" b="1" i="0" u="none" strike="noStrike" kern="0" cap="none" spc="0" normalizeH="0" baseline="0" noProof="0" dirty="0" err="1" smtClean="0">
                <a:ln>
                  <a:noFill/>
                </a:ln>
                <a:solidFill>
                  <a:schemeClr val="tx1"/>
                </a:solidFill>
                <a:effectLst/>
                <a:uLnTx/>
                <a:uFillTx/>
                <a:latin typeface="Arial"/>
                <a:ea typeface="+mn-ea"/>
                <a:cs typeface="+mn-cs"/>
              </a:rPr>
              <a:t>Canyon</a:t>
            </a:r>
            <a:r>
              <a:rPr kumimoji="0" lang="pt-BR" sz="3400" b="1" i="0" u="none" strike="noStrike" kern="0" cap="none" spc="0" normalizeH="0" baseline="0" noProof="0" dirty="0" smtClean="0">
                <a:ln>
                  <a:noFill/>
                </a:ln>
                <a:solidFill>
                  <a:schemeClr val="tx1"/>
                </a:solidFill>
                <a:effectLst/>
                <a:uLnTx/>
                <a:uFillTx/>
                <a:latin typeface="Arial"/>
                <a:ea typeface="+mn-ea"/>
                <a:cs typeface="+mn-cs"/>
              </a:rPr>
              <a:t> a 2800 pés de altitude e desce para baixo.</a:t>
            </a:r>
            <a:endParaRPr kumimoji="0" lang="en-US" sz="3400" b="1" i="0" u="none" strike="noStrike" kern="0" cap="none" spc="0" normalizeH="0" baseline="0" noProof="0" dirty="0">
              <a:ln>
                <a:noFill/>
              </a:ln>
              <a:solidFill>
                <a:schemeClr val="tx1"/>
              </a:solidFill>
              <a:effectLst/>
              <a:uLnTx/>
              <a:uFillTx/>
              <a:latin typeface="Arial"/>
              <a:ea typeface="+mn-ea"/>
              <a:cs typeface="+mn-cs"/>
            </a:endParaRPr>
          </a:p>
        </p:txBody>
      </p:sp>
      <p:sp>
        <p:nvSpPr>
          <p:cNvPr id="21" name="Rectangle 9"/>
          <p:cNvSpPr>
            <a:spLocks noChangeArrowheads="1"/>
          </p:cNvSpPr>
          <p:nvPr/>
        </p:nvSpPr>
        <p:spPr bwMode="auto">
          <a:xfrm>
            <a:off x="6386515" y="5832576"/>
            <a:ext cx="2757485" cy="584775"/>
          </a:xfrm>
          <a:prstGeom prst="rect">
            <a:avLst/>
          </a:prstGeom>
          <a:noFill/>
          <a:ln w="9525">
            <a:noFill/>
            <a:miter lim="800000"/>
            <a:headEnd/>
            <a:tailEnd/>
          </a:ln>
          <a:effectLst>
            <a:outerShdw dist="45791" dir="2021404" algn="ctr" rotWithShape="0">
              <a:srgbClr val="663300"/>
            </a:outerShdw>
          </a:effec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rPr>
              <a:t>Rio Colorado</a:t>
            </a:r>
          </a:p>
        </p:txBody>
      </p:sp>
      <p:sp>
        <p:nvSpPr>
          <p:cNvPr id="23" name="Rectangle 10"/>
          <p:cNvSpPr>
            <a:spLocks noChangeArrowheads="1"/>
          </p:cNvSpPr>
          <p:nvPr/>
        </p:nvSpPr>
        <p:spPr bwMode="auto">
          <a:xfrm>
            <a:off x="281430" y="5373216"/>
            <a:ext cx="1914306" cy="584775"/>
          </a:xfrm>
          <a:prstGeom prst="rect">
            <a:avLst/>
          </a:prstGeom>
          <a:noFill/>
          <a:ln w="9525">
            <a:noFill/>
            <a:miter lim="800000"/>
            <a:headEnd/>
            <a:tailEnd/>
          </a:ln>
          <a:effectLst>
            <a:outerShdw dist="45791" dir="2021404" algn="ctr" rotWithShape="0">
              <a:srgbClr val="663300"/>
            </a:outerShdw>
          </a:effec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rPr>
              <a:t>1800 </a:t>
            </a:r>
            <a:r>
              <a:rPr kumimoji="0" lang="en-US" sz="3200" b="1"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Arial"/>
              </a:rPr>
              <a:t>pés</a:t>
            </a:r>
            <a:endParaRPr kumimoji="0" 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ndParaRPr>
          </a:p>
        </p:txBody>
      </p:sp>
      <p:sp>
        <p:nvSpPr>
          <p:cNvPr id="24" name="Line 6"/>
          <p:cNvSpPr>
            <a:spLocks noChangeShapeType="1"/>
          </p:cNvSpPr>
          <p:nvPr/>
        </p:nvSpPr>
        <p:spPr bwMode="auto">
          <a:xfrm>
            <a:off x="7162800" y="3886200"/>
            <a:ext cx="433536" cy="1550351"/>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en-US" sz="240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33898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rot="3985521">
            <a:off x="1245394" y="2031206"/>
            <a:ext cx="1296988" cy="272097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899" name="Rectangle 3"/>
          <p:cNvSpPr>
            <a:spLocks noChangeArrowheads="1"/>
          </p:cNvSpPr>
          <p:nvPr/>
        </p:nvSpPr>
        <p:spPr bwMode="auto">
          <a:xfrm rot="2703774">
            <a:off x="-7144" y="2832894"/>
            <a:ext cx="1296987" cy="2720976"/>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0" name="Rectangle 4"/>
          <p:cNvSpPr>
            <a:spLocks noChangeArrowheads="1"/>
          </p:cNvSpPr>
          <p:nvPr/>
        </p:nvSpPr>
        <p:spPr bwMode="auto">
          <a:xfrm>
            <a:off x="0" y="-15875"/>
            <a:ext cx="9144000" cy="38862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pt-BR" altLang="pt-BR" sz="1400" smtClean="0">
              <a:solidFill>
                <a:srgbClr val="000000"/>
              </a:solidFill>
              <a:latin typeface="GoudySans Md BT" pitchFamily="34" charset="0"/>
            </a:endParaRPr>
          </a:p>
        </p:txBody>
      </p:sp>
      <p:sp>
        <p:nvSpPr>
          <p:cNvPr id="80901" name="Line 5"/>
          <p:cNvSpPr>
            <a:spLocks noChangeShapeType="1"/>
          </p:cNvSpPr>
          <p:nvPr/>
        </p:nvSpPr>
        <p:spPr bwMode="auto">
          <a:xfrm flipH="1">
            <a:off x="0" y="5764213"/>
            <a:ext cx="9144000" cy="304800"/>
          </a:xfrm>
          <a:prstGeom prst="line">
            <a:avLst/>
          </a:prstGeom>
          <a:noFill/>
          <a:ln w="104775">
            <a:solidFill>
              <a:srgbClr val="FFFF00"/>
            </a:solidFill>
            <a:prstDash val="lgDash"/>
            <a:round/>
            <a:headEnd/>
            <a:tailEn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4" name="Line 8"/>
          <p:cNvSpPr>
            <a:spLocks noChangeShapeType="1"/>
          </p:cNvSpPr>
          <p:nvPr/>
        </p:nvSpPr>
        <p:spPr bwMode="auto">
          <a:xfrm flipH="1" flipV="1">
            <a:off x="2209800" y="4038600"/>
            <a:ext cx="25146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5" name="Line 9"/>
          <p:cNvSpPr>
            <a:spLocks noChangeShapeType="1"/>
          </p:cNvSpPr>
          <p:nvPr/>
        </p:nvSpPr>
        <p:spPr bwMode="auto">
          <a:xfrm flipH="1" flipV="1">
            <a:off x="1828800" y="4191000"/>
            <a:ext cx="32004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6" name="Line 10"/>
          <p:cNvSpPr>
            <a:spLocks noChangeShapeType="1"/>
          </p:cNvSpPr>
          <p:nvPr/>
        </p:nvSpPr>
        <p:spPr bwMode="auto">
          <a:xfrm flipH="1" flipV="1">
            <a:off x="1447800" y="4343400"/>
            <a:ext cx="3781425"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7" name="Line 11"/>
          <p:cNvSpPr>
            <a:spLocks noChangeShapeType="1"/>
          </p:cNvSpPr>
          <p:nvPr/>
        </p:nvSpPr>
        <p:spPr bwMode="auto">
          <a:xfrm flipH="1" flipV="1">
            <a:off x="1295400" y="4495800"/>
            <a:ext cx="41148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8" name="Line 12"/>
          <p:cNvSpPr>
            <a:spLocks noChangeShapeType="1"/>
          </p:cNvSpPr>
          <p:nvPr/>
        </p:nvSpPr>
        <p:spPr bwMode="auto">
          <a:xfrm flipH="1" flipV="1">
            <a:off x="1143000" y="4648200"/>
            <a:ext cx="44196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9" name="Line 13"/>
          <p:cNvSpPr>
            <a:spLocks noChangeShapeType="1"/>
          </p:cNvSpPr>
          <p:nvPr/>
        </p:nvSpPr>
        <p:spPr bwMode="auto">
          <a:xfrm flipH="1" flipV="1">
            <a:off x="990600" y="4800600"/>
            <a:ext cx="47244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0" name="Line 14"/>
          <p:cNvSpPr>
            <a:spLocks noChangeShapeType="1"/>
          </p:cNvSpPr>
          <p:nvPr/>
        </p:nvSpPr>
        <p:spPr bwMode="auto">
          <a:xfrm flipH="1" flipV="1">
            <a:off x="838200" y="4953000"/>
            <a:ext cx="50292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1" name="Line 15"/>
          <p:cNvSpPr>
            <a:spLocks noChangeShapeType="1"/>
          </p:cNvSpPr>
          <p:nvPr/>
        </p:nvSpPr>
        <p:spPr bwMode="auto">
          <a:xfrm flipH="1" flipV="1">
            <a:off x="762000" y="5105400"/>
            <a:ext cx="53340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2" name="Freeform 16"/>
          <p:cNvSpPr>
            <a:spLocks/>
          </p:cNvSpPr>
          <p:nvPr/>
        </p:nvSpPr>
        <p:spPr bwMode="auto">
          <a:xfrm>
            <a:off x="-23813" y="3778250"/>
            <a:ext cx="9188451" cy="1952625"/>
          </a:xfrm>
          <a:custGeom>
            <a:avLst/>
            <a:gdLst>
              <a:gd name="T0" fmla="*/ 5788 w 5788"/>
              <a:gd name="T1" fmla="*/ 1089 h 1230"/>
              <a:gd name="T2" fmla="*/ 5662 w 5788"/>
              <a:gd name="T3" fmla="*/ 1094 h 1230"/>
              <a:gd name="T4" fmla="*/ 5536 w 5788"/>
              <a:gd name="T5" fmla="*/ 1094 h 1230"/>
              <a:gd name="T6" fmla="*/ 5491 w 5788"/>
              <a:gd name="T7" fmla="*/ 1109 h 1230"/>
              <a:gd name="T8" fmla="*/ 5123 w 5788"/>
              <a:gd name="T9" fmla="*/ 1119 h 1230"/>
              <a:gd name="T10" fmla="*/ 4946 w 5788"/>
              <a:gd name="T11" fmla="*/ 1139 h 1230"/>
              <a:gd name="T12" fmla="*/ 4649 w 5788"/>
              <a:gd name="T13" fmla="*/ 1134 h 1230"/>
              <a:gd name="T14" fmla="*/ 4503 w 5788"/>
              <a:gd name="T15" fmla="*/ 1119 h 1230"/>
              <a:gd name="T16" fmla="*/ 4316 w 5788"/>
              <a:gd name="T17" fmla="*/ 1099 h 1230"/>
              <a:gd name="T18" fmla="*/ 4271 w 5788"/>
              <a:gd name="T19" fmla="*/ 1069 h 1230"/>
              <a:gd name="T20" fmla="*/ 4170 w 5788"/>
              <a:gd name="T21" fmla="*/ 1023 h 1230"/>
              <a:gd name="T22" fmla="*/ 4074 w 5788"/>
              <a:gd name="T23" fmla="*/ 953 h 1230"/>
              <a:gd name="T24" fmla="*/ 4019 w 5788"/>
              <a:gd name="T25" fmla="*/ 943 h 1230"/>
              <a:gd name="T26" fmla="*/ 3903 w 5788"/>
              <a:gd name="T27" fmla="*/ 867 h 1230"/>
              <a:gd name="T28" fmla="*/ 3872 w 5788"/>
              <a:gd name="T29" fmla="*/ 852 h 1230"/>
              <a:gd name="T30" fmla="*/ 3842 w 5788"/>
              <a:gd name="T31" fmla="*/ 832 h 1230"/>
              <a:gd name="T32" fmla="*/ 3792 w 5788"/>
              <a:gd name="T33" fmla="*/ 791 h 1230"/>
              <a:gd name="T34" fmla="*/ 3716 w 5788"/>
              <a:gd name="T35" fmla="*/ 731 h 1230"/>
              <a:gd name="T36" fmla="*/ 3640 w 5788"/>
              <a:gd name="T37" fmla="*/ 655 h 1230"/>
              <a:gd name="T38" fmla="*/ 3605 w 5788"/>
              <a:gd name="T39" fmla="*/ 610 h 1230"/>
              <a:gd name="T40" fmla="*/ 3474 w 5788"/>
              <a:gd name="T41" fmla="*/ 514 h 1230"/>
              <a:gd name="T42" fmla="*/ 3403 w 5788"/>
              <a:gd name="T43" fmla="*/ 433 h 1230"/>
              <a:gd name="T44" fmla="*/ 3318 w 5788"/>
              <a:gd name="T45" fmla="*/ 358 h 1230"/>
              <a:gd name="T46" fmla="*/ 3277 w 5788"/>
              <a:gd name="T47" fmla="*/ 332 h 1230"/>
              <a:gd name="T48" fmla="*/ 3202 w 5788"/>
              <a:gd name="T49" fmla="*/ 277 h 1230"/>
              <a:gd name="T50" fmla="*/ 3141 w 5788"/>
              <a:gd name="T51" fmla="*/ 227 h 1230"/>
              <a:gd name="T52" fmla="*/ 3131 w 5788"/>
              <a:gd name="T53" fmla="*/ 211 h 1230"/>
              <a:gd name="T54" fmla="*/ 3071 w 5788"/>
              <a:gd name="T55" fmla="*/ 191 h 1230"/>
              <a:gd name="T56" fmla="*/ 3040 w 5788"/>
              <a:gd name="T57" fmla="*/ 181 h 1230"/>
              <a:gd name="T58" fmla="*/ 3025 w 5788"/>
              <a:gd name="T59" fmla="*/ 176 h 1230"/>
              <a:gd name="T60" fmla="*/ 2985 w 5788"/>
              <a:gd name="T61" fmla="*/ 131 h 1230"/>
              <a:gd name="T62" fmla="*/ 2713 w 5788"/>
              <a:gd name="T63" fmla="*/ 30 h 1230"/>
              <a:gd name="T64" fmla="*/ 2597 w 5788"/>
              <a:gd name="T65" fmla="*/ 0 h 1230"/>
              <a:gd name="T66" fmla="*/ 2274 w 5788"/>
              <a:gd name="T67" fmla="*/ 15 h 1230"/>
              <a:gd name="T68" fmla="*/ 1871 w 5788"/>
              <a:gd name="T69" fmla="*/ 40 h 1230"/>
              <a:gd name="T70" fmla="*/ 1508 w 5788"/>
              <a:gd name="T71" fmla="*/ 65 h 1230"/>
              <a:gd name="T72" fmla="*/ 1291 w 5788"/>
              <a:gd name="T73" fmla="*/ 136 h 1230"/>
              <a:gd name="T74" fmla="*/ 1175 w 5788"/>
              <a:gd name="T75" fmla="*/ 181 h 1230"/>
              <a:gd name="T76" fmla="*/ 1119 w 5788"/>
              <a:gd name="T77" fmla="*/ 211 h 1230"/>
              <a:gd name="T78" fmla="*/ 948 w 5788"/>
              <a:gd name="T79" fmla="*/ 277 h 1230"/>
              <a:gd name="T80" fmla="*/ 882 w 5788"/>
              <a:gd name="T81" fmla="*/ 343 h 1230"/>
              <a:gd name="T82" fmla="*/ 847 w 5788"/>
              <a:gd name="T83" fmla="*/ 368 h 1230"/>
              <a:gd name="T84" fmla="*/ 832 w 5788"/>
              <a:gd name="T85" fmla="*/ 388 h 1230"/>
              <a:gd name="T86" fmla="*/ 786 w 5788"/>
              <a:gd name="T87" fmla="*/ 413 h 1230"/>
              <a:gd name="T88" fmla="*/ 771 w 5788"/>
              <a:gd name="T89" fmla="*/ 423 h 1230"/>
              <a:gd name="T90" fmla="*/ 746 w 5788"/>
              <a:gd name="T91" fmla="*/ 448 h 1230"/>
              <a:gd name="T92" fmla="*/ 691 w 5788"/>
              <a:gd name="T93" fmla="*/ 504 h 1230"/>
              <a:gd name="T94" fmla="*/ 580 w 5788"/>
              <a:gd name="T95" fmla="*/ 640 h 1230"/>
              <a:gd name="T96" fmla="*/ 514 w 5788"/>
              <a:gd name="T97" fmla="*/ 721 h 1230"/>
              <a:gd name="T98" fmla="*/ 444 w 5788"/>
              <a:gd name="T99" fmla="*/ 801 h 1230"/>
              <a:gd name="T100" fmla="*/ 297 w 5788"/>
              <a:gd name="T101" fmla="*/ 907 h 1230"/>
              <a:gd name="T102" fmla="*/ 191 w 5788"/>
              <a:gd name="T103" fmla="*/ 1028 h 1230"/>
              <a:gd name="T104" fmla="*/ 136 w 5788"/>
              <a:gd name="T105" fmla="*/ 1124 h 1230"/>
              <a:gd name="T106" fmla="*/ 86 w 5788"/>
              <a:gd name="T107" fmla="*/ 1174 h 1230"/>
              <a:gd name="T108" fmla="*/ 30 w 5788"/>
              <a:gd name="T109" fmla="*/ 1210 h 1230"/>
              <a:gd name="T110" fmla="*/ 0 w 5788"/>
              <a:gd name="T111" fmla="*/ 123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88" h="1230">
                <a:moveTo>
                  <a:pt x="5788" y="1089"/>
                </a:moveTo>
                <a:cubicBezTo>
                  <a:pt x="5742" y="1098"/>
                  <a:pt x="5711" y="1098"/>
                  <a:pt x="5662" y="1094"/>
                </a:cubicBezTo>
                <a:cubicBezTo>
                  <a:pt x="5610" y="1084"/>
                  <a:pt x="5623" y="1084"/>
                  <a:pt x="5536" y="1094"/>
                </a:cubicBezTo>
                <a:cubicBezTo>
                  <a:pt x="5520" y="1096"/>
                  <a:pt x="5507" y="1109"/>
                  <a:pt x="5491" y="1109"/>
                </a:cubicBezTo>
                <a:cubicBezTo>
                  <a:pt x="5368" y="1112"/>
                  <a:pt x="5123" y="1119"/>
                  <a:pt x="5123" y="1119"/>
                </a:cubicBezTo>
                <a:cubicBezTo>
                  <a:pt x="5064" y="1126"/>
                  <a:pt x="5005" y="1133"/>
                  <a:pt x="4946" y="1139"/>
                </a:cubicBezTo>
                <a:cubicBezTo>
                  <a:pt x="4850" y="1131"/>
                  <a:pt x="4743" y="1136"/>
                  <a:pt x="4649" y="1134"/>
                </a:cubicBezTo>
                <a:cubicBezTo>
                  <a:pt x="4602" y="1118"/>
                  <a:pt x="4553" y="1121"/>
                  <a:pt x="4503" y="1119"/>
                </a:cubicBezTo>
                <a:cubicBezTo>
                  <a:pt x="4436" y="1103"/>
                  <a:pt x="4391" y="1102"/>
                  <a:pt x="4316" y="1099"/>
                </a:cubicBezTo>
                <a:cubicBezTo>
                  <a:pt x="4285" y="1091"/>
                  <a:pt x="4296" y="1080"/>
                  <a:pt x="4271" y="1069"/>
                </a:cubicBezTo>
                <a:cubicBezTo>
                  <a:pt x="4236" y="1054"/>
                  <a:pt x="4203" y="1044"/>
                  <a:pt x="4170" y="1023"/>
                </a:cubicBezTo>
                <a:cubicBezTo>
                  <a:pt x="4142" y="1005"/>
                  <a:pt x="4102" y="967"/>
                  <a:pt x="4074" y="953"/>
                </a:cubicBezTo>
                <a:cubicBezTo>
                  <a:pt x="4059" y="945"/>
                  <a:pt x="4033" y="945"/>
                  <a:pt x="4019" y="943"/>
                </a:cubicBezTo>
                <a:cubicBezTo>
                  <a:pt x="3960" y="925"/>
                  <a:pt x="3951" y="915"/>
                  <a:pt x="3903" y="867"/>
                </a:cubicBezTo>
                <a:cubicBezTo>
                  <a:pt x="3887" y="851"/>
                  <a:pt x="3889" y="861"/>
                  <a:pt x="3872" y="852"/>
                </a:cubicBezTo>
                <a:cubicBezTo>
                  <a:pt x="3861" y="846"/>
                  <a:pt x="3842" y="832"/>
                  <a:pt x="3842" y="832"/>
                </a:cubicBezTo>
                <a:cubicBezTo>
                  <a:pt x="3833" y="818"/>
                  <a:pt x="3808" y="796"/>
                  <a:pt x="3792" y="791"/>
                </a:cubicBezTo>
                <a:cubicBezTo>
                  <a:pt x="3780" y="756"/>
                  <a:pt x="3741" y="753"/>
                  <a:pt x="3716" y="731"/>
                </a:cubicBezTo>
                <a:cubicBezTo>
                  <a:pt x="3689" y="707"/>
                  <a:pt x="3660" y="685"/>
                  <a:pt x="3640" y="655"/>
                </a:cubicBezTo>
                <a:cubicBezTo>
                  <a:pt x="3630" y="641"/>
                  <a:pt x="3618" y="621"/>
                  <a:pt x="3605" y="610"/>
                </a:cubicBezTo>
                <a:cubicBezTo>
                  <a:pt x="3566" y="575"/>
                  <a:pt x="3520" y="537"/>
                  <a:pt x="3474" y="514"/>
                </a:cubicBezTo>
                <a:cubicBezTo>
                  <a:pt x="3462" y="477"/>
                  <a:pt x="3430" y="458"/>
                  <a:pt x="3403" y="433"/>
                </a:cubicBezTo>
                <a:cubicBezTo>
                  <a:pt x="3369" y="402"/>
                  <a:pt x="3353" y="382"/>
                  <a:pt x="3318" y="358"/>
                </a:cubicBezTo>
                <a:cubicBezTo>
                  <a:pt x="3306" y="339"/>
                  <a:pt x="3297" y="340"/>
                  <a:pt x="3277" y="332"/>
                </a:cubicBezTo>
                <a:cubicBezTo>
                  <a:pt x="3255" y="310"/>
                  <a:pt x="3228" y="294"/>
                  <a:pt x="3202" y="277"/>
                </a:cubicBezTo>
                <a:cubicBezTo>
                  <a:pt x="3183" y="265"/>
                  <a:pt x="3156" y="243"/>
                  <a:pt x="3141" y="227"/>
                </a:cubicBezTo>
                <a:cubicBezTo>
                  <a:pt x="3137" y="222"/>
                  <a:pt x="3136" y="215"/>
                  <a:pt x="3131" y="211"/>
                </a:cubicBezTo>
                <a:cubicBezTo>
                  <a:pt x="3115" y="197"/>
                  <a:pt x="3090" y="196"/>
                  <a:pt x="3071" y="191"/>
                </a:cubicBezTo>
                <a:cubicBezTo>
                  <a:pt x="3061" y="188"/>
                  <a:pt x="3050" y="184"/>
                  <a:pt x="3040" y="181"/>
                </a:cubicBezTo>
                <a:cubicBezTo>
                  <a:pt x="3035" y="179"/>
                  <a:pt x="3025" y="176"/>
                  <a:pt x="3025" y="176"/>
                </a:cubicBezTo>
                <a:cubicBezTo>
                  <a:pt x="3011" y="162"/>
                  <a:pt x="3000" y="144"/>
                  <a:pt x="2985" y="131"/>
                </a:cubicBezTo>
                <a:cubicBezTo>
                  <a:pt x="2912" y="67"/>
                  <a:pt x="2807" y="37"/>
                  <a:pt x="2713" y="30"/>
                </a:cubicBezTo>
                <a:cubicBezTo>
                  <a:pt x="2675" y="18"/>
                  <a:pt x="2636" y="10"/>
                  <a:pt x="2597" y="0"/>
                </a:cubicBezTo>
                <a:cubicBezTo>
                  <a:pt x="2488" y="4"/>
                  <a:pt x="2383" y="11"/>
                  <a:pt x="2274" y="15"/>
                </a:cubicBezTo>
                <a:cubicBezTo>
                  <a:pt x="2147" y="47"/>
                  <a:pt x="1997" y="37"/>
                  <a:pt x="1871" y="40"/>
                </a:cubicBezTo>
                <a:cubicBezTo>
                  <a:pt x="1767" y="73"/>
                  <a:pt x="1608" y="62"/>
                  <a:pt x="1508" y="65"/>
                </a:cubicBezTo>
                <a:cubicBezTo>
                  <a:pt x="1434" y="83"/>
                  <a:pt x="1365" y="118"/>
                  <a:pt x="1291" y="136"/>
                </a:cubicBezTo>
                <a:cubicBezTo>
                  <a:pt x="1256" y="159"/>
                  <a:pt x="1209" y="159"/>
                  <a:pt x="1175" y="181"/>
                </a:cubicBezTo>
                <a:cubicBezTo>
                  <a:pt x="1153" y="196"/>
                  <a:pt x="1146" y="206"/>
                  <a:pt x="1119" y="211"/>
                </a:cubicBezTo>
                <a:cubicBezTo>
                  <a:pt x="1068" y="239"/>
                  <a:pt x="1005" y="263"/>
                  <a:pt x="948" y="277"/>
                </a:cubicBezTo>
                <a:cubicBezTo>
                  <a:pt x="915" y="299"/>
                  <a:pt x="904" y="309"/>
                  <a:pt x="882" y="343"/>
                </a:cubicBezTo>
                <a:cubicBezTo>
                  <a:pt x="875" y="354"/>
                  <a:pt x="856" y="359"/>
                  <a:pt x="847" y="368"/>
                </a:cubicBezTo>
                <a:cubicBezTo>
                  <a:pt x="841" y="374"/>
                  <a:pt x="838" y="383"/>
                  <a:pt x="832" y="388"/>
                </a:cubicBezTo>
                <a:cubicBezTo>
                  <a:pt x="819" y="399"/>
                  <a:pt x="801" y="403"/>
                  <a:pt x="786" y="413"/>
                </a:cubicBezTo>
                <a:cubicBezTo>
                  <a:pt x="781" y="416"/>
                  <a:pt x="771" y="423"/>
                  <a:pt x="771" y="423"/>
                </a:cubicBezTo>
                <a:cubicBezTo>
                  <a:pt x="741" y="467"/>
                  <a:pt x="782" y="410"/>
                  <a:pt x="746" y="448"/>
                </a:cubicBezTo>
                <a:cubicBezTo>
                  <a:pt x="728" y="467"/>
                  <a:pt x="714" y="489"/>
                  <a:pt x="691" y="504"/>
                </a:cubicBezTo>
                <a:cubicBezTo>
                  <a:pt x="660" y="551"/>
                  <a:pt x="620" y="600"/>
                  <a:pt x="580" y="640"/>
                </a:cubicBezTo>
                <a:cubicBezTo>
                  <a:pt x="555" y="665"/>
                  <a:pt x="539" y="696"/>
                  <a:pt x="514" y="721"/>
                </a:cubicBezTo>
                <a:cubicBezTo>
                  <a:pt x="504" y="751"/>
                  <a:pt x="467" y="780"/>
                  <a:pt x="444" y="801"/>
                </a:cubicBezTo>
                <a:cubicBezTo>
                  <a:pt x="400" y="840"/>
                  <a:pt x="355" y="888"/>
                  <a:pt x="297" y="907"/>
                </a:cubicBezTo>
                <a:cubicBezTo>
                  <a:pt x="258" y="946"/>
                  <a:pt x="238" y="998"/>
                  <a:pt x="191" y="1028"/>
                </a:cubicBezTo>
                <a:cubicBezTo>
                  <a:pt x="179" y="1064"/>
                  <a:pt x="163" y="1097"/>
                  <a:pt x="136" y="1124"/>
                </a:cubicBezTo>
                <a:cubicBezTo>
                  <a:pt x="130" y="1150"/>
                  <a:pt x="112" y="1168"/>
                  <a:pt x="86" y="1174"/>
                </a:cubicBezTo>
                <a:cubicBezTo>
                  <a:pt x="72" y="1190"/>
                  <a:pt x="48" y="1198"/>
                  <a:pt x="30" y="1210"/>
                </a:cubicBezTo>
                <a:cubicBezTo>
                  <a:pt x="21" y="1216"/>
                  <a:pt x="0" y="1214"/>
                  <a:pt x="0" y="1230"/>
                </a:cubicBezTo>
              </a:path>
            </a:pathLst>
          </a:custGeom>
          <a:noFill/>
          <a:ln w="76200" cmpd="sng">
            <a:solidFill>
              <a:schemeClr val="bg1"/>
            </a:solidFill>
            <a:round/>
            <a:headEnd/>
            <a:tailEnd/>
          </a:ln>
          <a:effectLst>
            <a:outerShdw dist="56796" dir="3806097" algn="ctr" rotWithShape="0">
              <a:srgbClr val="FF0000"/>
            </a:outerShdw>
          </a:effectLst>
          <a:extLst>
            <a:ext uri="{909E8E84-426E-40DD-AFC4-6F175D3DCCD1}">
              <a14:hiddenFill xmlns:a14="http://schemas.microsoft.com/office/drawing/2010/main">
                <a:solidFill>
                  <a:schemeClr val="accent1"/>
                </a:solidFill>
              </a14:hiddenFill>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4" name="Rectangle 18"/>
          <p:cNvSpPr>
            <a:spLocks noChangeArrowheads="1"/>
          </p:cNvSpPr>
          <p:nvPr/>
        </p:nvSpPr>
        <p:spPr bwMode="auto">
          <a:xfrm>
            <a:off x="0" y="3733800"/>
            <a:ext cx="152400" cy="19050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pic>
        <p:nvPicPr>
          <p:cNvPr id="22" name="Imagem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3" y="3621377"/>
            <a:ext cx="9204325" cy="3191999"/>
          </a:xfrm>
          <a:prstGeom prst="rect">
            <a:avLst/>
          </a:prstGeom>
        </p:spPr>
      </p:pic>
      <p:sp>
        <p:nvSpPr>
          <p:cNvPr id="17" name="Line 4"/>
          <p:cNvSpPr>
            <a:spLocks noChangeShapeType="1"/>
          </p:cNvSpPr>
          <p:nvPr/>
        </p:nvSpPr>
        <p:spPr bwMode="auto">
          <a:xfrm>
            <a:off x="2699792" y="2603887"/>
            <a:ext cx="936104" cy="95133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t-BR" sz="2400" smtClean="0"/>
          </a:p>
        </p:txBody>
      </p:sp>
      <p:sp>
        <p:nvSpPr>
          <p:cNvPr id="18" name="AutoShape 18"/>
          <p:cNvSpPr>
            <a:spLocks noChangeArrowheads="1"/>
          </p:cNvSpPr>
          <p:nvPr/>
        </p:nvSpPr>
        <p:spPr bwMode="auto">
          <a:xfrm rot="-130099">
            <a:off x="760413" y="6021388"/>
            <a:ext cx="5257800" cy="736600"/>
          </a:xfrm>
          <a:prstGeom prst="leftArrow">
            <a:avLst>
              <a:gd name="adj1" fmla="val 50000"/>
              <a:gd name="adj2" fmla="val 178448"/>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pt-BR" sz="2400" b="1" dirty="0" err="1" smtClean="0">
                <a:solidFill>
                  <a:srgbClr val="000000"/>
                </a:solidFill>
                <a:latin typeface="GoudySans Md BT" pitchFamily="34" charset="0"/>
              </a:rPr>
              <a:t>Acerca</a:t>
            </a:r>
            <a:r>
              <a:rPr lang="en-US" altLang="pt-BR" sz="2400" b="1" dirty="0" smtClean="0">
                <a:solidFill>
                  <a:srgbClr val="000000"/>
                </a:solidFill>
                <a:latin typeface="GoudySans Md BT" pitchFamily="34" charset="0"/>
              </a:rPr>
              <a:t> 435 km</a:t>
            </a:r>
          </a:p>
        </p:txBody>
      </p:sp>
      <p:sp>
        <p:nvSpPr>
          <p:cNvPr id="19" name="Content Placeholder 12"/>
          <p:cNvSpPr txBox="1">
            <a:spLocks/>
          </p:cNvSpPr>
          <p:nvPr/>
        </p:nvSpPr>
        <p:spPr bwMode="auto">
          <a:xfrm>
            <a:off x="0" y="152400"/>
            <a:ext cx="8820472"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00000"/>
                </a:solidFill>
                <a:latin typeface="+mn-lt"/>
              </a:defRPr>
            </a:lvl2pPr>
            <a:lvl3pPr marL="1143000" indent="-228600" algn="l" rtl="0" eaLnBrk="1" fontAlgn="base" hangingPunct="1">
              <a:spcBef>
                <a:spcPct val="20000"/>
              </a:spcBef>
              <a:spcAft>
                <a:spcPct val="0"/>
              </a:spcAft>
              <a:buChar char="•"/>
              <a:defRPr sz="2000" b="1">
                <a:solidFill>
                  <a:srgbClr val="000000"/>
                </a:solidFill>
                <a:latin typeface="+mn-lt"/>
              </a:defRPr>
            </a:lvl3pPr>
            <a:lvl4pPr marL="1600200" indent="-228600" algn="l" rtl="0" eaLnBrk="1" fontAlgn="base" hangingPunct="1">
              <a:spcBef>
                <a:spcPct val="20000"/>
              </a:spcBef>
              <a:spcAft>
                <a:spcPct val="0"/>
              </a:spcAft>
              <a:buChar char="–"/>
              <a:defRPr sz="1800" b="1">
                <a:solidFill>
                  <a:srgbClr val="000000"/>
                </a:solidFill>
                <a:latin typeface="+mn-lt"/>
              </a:defRPr>
            </a:lvl4pPr>
            <a:lvl5pPr marL="2057400" indent="-228600" algn="l" rtl="0" eaLnBrk="1" fontAlgn="base" hangingPunct="1">
              <a:spcBef>
                <a:spcPct val="20000"/>
              </a:spcBef>
              <a:spcAft>
                <a:spcPct val="0"/>
              </a:spcAft>
              <a:buChar char="»"/>
              <a:defRPr sz="1800" b="1">
                <a:solidFill>
                  <a:srgbClr val="000000"/>
                </a:solidFill>
                <a:latin typeface="+mn-lt"/>
              </a:defRPr>
            </a:lvl5pPr>
            <a:lvl6pPr marL="2514600" indent="-228600" algn="l" rtl="0" eaLnBrk="1" fontAlgn="base" hangingPunct="1">
              <a:spcBef>
                <a:spcPct val="20000"/>
              </a:spcBef>
              <a:spcAft>
                <a:spcPct val="0"/>
              </a:spcAft>
              <a:buChar char="»"/>
              <a:defRPr sz="1800" b="1">
                <a:solidFill>
                  <a:srgbClr val="000000"/>
                </a:solidFill>
                <a:latin typeface="+mn-lt"/>
              </a:defRPr>
            </a:lvl6pPr>
            <a:lvl7pPr marL="2971800" indent="-228600" algn="l" rtl="0" eaLnBrk="1" fontAlgn="base" hangingPunct="1">
              <a:spcBef>
                <a:spcPct val="20000"/>
              </a:spcBef>
              <a:spcAft>
                <a:spcPct val="0"/>
              </a:spcAft>
              <a:buChar char="»"/>
              <a:defRPr sz="1800" b="1">
                <a:solidFill>
                  <a:srgbClr val="000000"/>
                </a:solidFill>
                <a:latin typeface="+mn-lt"/>
              </a:defRPr>
            </a:lvl7pPr>
            <a:lvl8pPr marL="3429000" indent="-228600" algn="l" rtl="0" eaLnBrk="1" fontAlgn="base" hangingPunct="1">
              <a:spcBef>
                <a:spcPct val="20000"/>
              </a:spcBef>
              <a:spcAft>
                <a:spcPct val="0"/>
              </a:spcAft>
              <a:buChar char="»"/>
              <a:defRPr sz="1800" b="1">
                <a:solidFill>
                  <a:srgbClr val="000000"/>
                </a:solidFill>
                <a:latin typeface="+mn-lt"/>
              </a:defRPr>
            </a:lvl8pPr>
            <a:lvl9pPr marL="3886200" indent="-228600" algn="l" rtl="0" eaLnBrk="1" fontAlgn="base" hangingPunct="1">
              <a:spcBef>
                <a:spcPct val="20000"/>
              </a:spcBef>
              <a:spcAft>
                <a:spcPct val="0"/>
              </a:spcAft>
              <a:buChar char="»"/>
              <a:defRPr sz="1800" b="1">
                <a:solidFill>
                  <a:srgbClr val="000000"/>
                </a:solidFill>
                <a:latin typeface="+mn-lt"/>
              </a:defRPr>
            </a:lvl9pPr>
          </a:lstStyle>
          <a:p>
            <a:pPr lvl="0" eaLnBrk="0" hangingPunct="0">
              <a:lnSpc>
                <a:spcPct val="80000"/>
              </a:lnSpc>
              <a:buFont typeface="Wingdings" panose="05000000000000000000" pitchFamily="2" charset="2"/>
              <a:buChar char="ü"/>
            </a:pPr>
            <a:r>
              <a:rPr lang="pt-BR" sz="3400" kern="0" dirty="0" smtClean="0">
                <a:solidFill>
                  <a:schemeClr val="tx1"/>
                </a:solidFill>
                <a:latin typeface="Arial"/>
              </a:rPr>
              <a:t>O </a:t>
            </a:r>
            <a:r>
              <a:rPr lang="pt-BR" sz="3400" kern="0" dirty="0">
                <a:solidFill>
                  <a:schemeClr val="tx1"/>
                </a:solidFill>
                <a:latin typeface="Arial"/>
              </a:rPr>
              <a:t>topo é mais alto que o fundo.</a:t>
            </a:r>
          </a:p>
          <a:p>
            <a:pPr lvl="0" eaLnBrk="0" hangingPunct="0">
              <a:lnSpc>
                <a:spcPct val="80000"/>
              </a:lnSpc>
              <a:buFont typeface="Wingdings" panose="05000000000000000000" pitchFamily="2" charset="2"/>
              <a:buChar char="ü"/>
            </a:pPr>
            <a:r>
              <a:rPr lang="pt-BR" sz="3400" kern="0" dirty="0">
                <a:solidFill>
                  <a:schemeClr val="tx1"/>
                </a:solidFill>
                <a:latin typeface="Arial"/>
              </a:rPr>
              <a:t>O rio corre pelo fundo.</a:t>
            </a:r>
          </a:p>
          <a:p>
            <a:pPr lvl="0" eaLnBrk="0" hangingPunct="0">
              <a:lnSpc>
                <a:spcPct val="80000"/>
              </a:lnSpc>
              <a:buFont typeface="Wingdings" panose="05000000000000000000" pitchFamily="2" charset="2"/>
              <a:buChar char="ü"/>
            </a:pPr>
            <a:r>
              <a:rPr lang="pt-BR" sz="3400" kern="0" dirty="0">
                <a:solidFill>
                  <a:schemeClr val="tx1"/>
                </a:solidFill>
                <a:latin typeface="Arial"/>
              </a:rPr>
              <a:t>O topo é mais alto do que o ponto onde o rio entra no </a:t>
            </a:r>
            <a:r>
              <a:rPr lang="pt-BR" sz="3400" kern="0" dirty="0" err="1">
                <a:solidFill>
                  <a:schemeClr val="tx1"/>
                </a:solidFill>
                <a:latin typeface="Arial"/>
              </a:rPr>
              <a:t>canyon</a:t>
            </a:r>
            <a:r>
              <a:rPr lang="pt-BR" sz="3400" kern="0" dirty="0">
                <a:solidFill>
                  <a:schemeClr val="tx1"/>
                </a:solidFill>
                <a:latin typeface="Arial"/>
              </a:rPr>
              <a:t>.</a:t>
            </a:r>
          </a:p>
          <a:p>
            <a:pPr lvl="0" eaLnBrk="0" hangingPunct="0">
              <a:lnSpc>
                <a:spcPct val="80000"/>
              </a:lnSpc>
              <a:buFont typeface="Wingdings" panose="05000000000000000000" pitchFamily="2" charset="2"/>
              <a:buChar char="ü"/>
            </a:pPr>
            <a:r>
              <a:rPr lang="pt-BR" sz="3400" kern="0" dirty="0">
                <a:solidFill>
                  <a:schemeClr val="tx1"/>
                </a:solidFill>
                <a:latin typeface="Arial"/>
              </a:rPr>
              <a:t>Os rios não fluem para cima.</a:t>
            </a:r>
          </a:p>
          <a:p>
            <a:pPr lvl="0" eaLnBrk="0" hangingPunct="0">
              <a:lnSpc>
                <a:spcPct val="80000"/>
              </a:lnSpc>
              <a:buFont typeface="Wingdings" panose="05000000000000000000" pitchFamily="2" charset="2"/>
              <a:buChar char="ü"/>
            </a:pPr>
            <a:r>
              <a:rPr lang="pt-BR" sz="3400" kern="0" dirty="0" smtClean="0">
                <a:solidFill>
                  <a:schemeClr val="tx1"/>
                </a:solidFill>
                <a:latin typeface="Arial"/>
              </a:rPr>
              <a:t>Aquele </a:t>
            </a:r>
            <a:r>
              <a:rPr lang="pt-BR" sz="3400" kern="0" dirty="0">
                <a:solidFill>
                  <a:schemeClr val="tx1"/>
                </a:solidFill>
                <a:latin typeface="Arial"/>
              </a:rPr>
              <a:t>rio não fez </a:t>
            </a:r>
            <a:r>
              <a:rPr lang="pt-BR" sz="3400" kern="0" dirty="0" smtClean="0">
                <a:solidFill>
                  <a:schemeClr val="tx1"/>
                </a:solidFill>
                <a:latin typeface="Arial"/>
              </a:rPr>
              <a:t>o Grande </a:t>
            </a:r>
            <a:r>
              <a:rPr lang="pt-BR" sz="3400" kern="0" dirty="0" err="1" smtClean="0">
                <a:solidFill>
                  <a:schemeClr val="tx1"/>
                </a:solidFill>
                <a:latin typeface="Arial"/>
              </a:rPr>
              <a:t>Canyon</a:t>
            </a:r>
            <a:r>
              <a:rPr kumimoji="0" lang="pt-BR" sz="3400" b="1" i="0" u="none" strike="noStrike" kern="0" cap="none" spc="0" normalizeH="0" baseline="0" noProof="0" dirty="0" smtClean="0">
                <a:ln>
                  <a:noFill/>
                </a:ln>
                <a:solidFill>
                  <a:schemeClr val="tx1"/>
                </a:solidFill>
                <a:effectLst/>
                <a:uLnTx/>
                <a:uFillTx/>
                <a:latin typeface="Arial"/>
                <a:ea typeface="+mn-ea"/>
                <a:cs typeface="+mn-cs"/>
              </a:rPr>
              <a:t>.</a:t>
            </a:r>
            <a:endParaRPr kumimoji="0" lang="en-US" sz="3400" b="1" i="0" u="none" strike="noStrike" kern="0" cap="none" spc="0" normalizeH="0" baseline="0" noProof="0" dirty="0">
              <a:ln>
                <a:noFill/>
              </a:ln>
              <a:solidFill>
                <a:schemeClr val="tx1"/>
              </a:solidFill>
              <a:effectLst/>
              <a:uLnTx/>
              <a:uFillTx/>
              <a:latin typeface="Arial"/>
              <a:ea typeface="+mn-ea"/>
              <a:cs typeface="+mn-cs"/>
            </a:endParaRPr>
          </a:p>
        </p:txBody>
      </p:sp>
      <p:sp>
        <p:nvSpPr>
          <p:cNvPr id="20" name="Content Placeholder 13"/>
          <p:cNvSpPr txBox="1">
            <a:spLocks/>
          </p:cNvSpPr>
          <p:nvPr/>
        </p:nvSpPr>
        <p:spPr bwMode="auto">
          <a:xfrm>
            <a:off x="6566967" y="4906226"/>
            <a:ext cx="2355304" cy="622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00000"/>
                </a:solidFill>
                <a:latin typeface="+mn-lt"/>
              </a:defRPr>
            </a:lvl2pPr>
            <a:lvl3pPr marL="1143000" indent="-228600" algn="l" rtl="0" eaLnBrk="1" fontAlgn="base" hangingPunct="1">
              <a:spcBef>
                <a:spcPct val="20000"/>
              </a:spcBef>
              <a:spcAft>
                <a:spcPct val="0"/>
              </a:spcAft>
              <a:buChar char="•"/>
              <a:defRPr sz="2000" b="1">
                <a:solidFill>
                  <a:srgbClr val="000000"/>
                </a:solidFill>
                <a:latin typeface="+mn-lt"/>
              </a:defRPr>
            </a:lvl3pPr>
            <a:lvl4pPr marL="1600200" indent="-228600" algn="l" rtl="0" eaLnBrk="1" fontAlgn="base" hangingPunct="1">
              <a:spcBef>
                <a:spcPct val="20000"/>
              </a:spcBef>
              <a:spcAft>
                <a:spcPct val="0"/>
              </a:spcAft>
              <a:buChar char="–"/>
              <a:defRPr sz="1800" b="1">
                <a:solidFill>
                  <a:srgbClr val="000000"/>
                </a:solidFill>
                <a:latin typeface="+mn-lt"/>
              </a:defRPr>
            </a:lvl4pPr>
            <a:lvl5pPr marL="2057400" indent="-228600" algn="l" rtl="0" eaLnBrk="1" fontAlgn="base" hangingPunct="1">
              <a:spcBef>
                <a:spcPct val="20000"/>
              </a:spcBef>
              <a:spcAft>
                <a:spcPct val="0"/>
              </a:spcAft>
              <a:buChar char="»"/>
              <a:defRPr sz="1800" b="1">
                <a:solidFill>
                  <a:srgbClr val="000000"/>
                </a:solidFill>
                <a:latin typeface="+mn-lt"/>
              </a:defRPr>
            </a:lvl5pPr>
            <a:lvl6pPr marL="2514600" indent="-228600" algn="l" rtl="0" eaLnBrk="1" fontAlgn="base" hangingPunct="1">
              <a:spcBef>
                <a:spcPct val="20000"/>
              </a:spcBef>
              <a:spcAft>
                <a:spcPct val="0"/>
              </a:spcAft>
              <a:buChar char="»"/>
              <a:defRPr sz="1800" b="1">
                <a:solidFill>
                  <a:srgbClr val="000000"/>
                </a:solidFill>
                <a:latin typeface="+mn-lt"/>
              </a:defRPr>
            </a:lvl6pPr>
            <a:lvl7pPr marL="2971800" indent="-228600" algn="l" rtl="0" eaLnBrk="1" fontAlgn="base" hangingPunct="1">
              <a:spcBef>
                <a:spcPct val="20000"/>
              </a:spcBef>
              <a:spcAft>
                <a:spcPct val="0"/>
              </a:spcAft>
              <a:buChar char="»"/>
              <a:defRPr sz="1800" b="1">
                <a:solidFill>
                  <a:srgbClr val="000000"/>
                </a:solidFill>
                <a:latin typeface="+mn-lt"/>
              </a:defRPr>
            </a:lvl7pPr>
            <a:lvl8pPr marL="3429000" indent="-228600" algn="l" rtl="0" eaLnBrk="1" fontAlgn="base" hangingPunct="1">
              <a:spcBef>
                <a:spcPct val="20000"/>
              </a:spcBef>
              <a:spcAft>
                <a:spcPct val="0"/>
              </a:spcAft>
              <a:buChar char="»"/>
              <a:defRPr sz="1800" b="1">
                <a:solidFill>
                  <a:srgbClr val="000000"/>
                </a:solidFill>
                <a:latin typeface="+mn-lt"/>
              </a:defRPr>
            </a:lvl8pPr>
            <a:lvl9pPr marL="3886200" indent="-228600" algn="l" rtl="0" eaLnBrk="1" fontAlgn="base" hangingPunct="1">
              <a:spcBef>
                <a:spcPct val="20000"/>
              </a:spcBef>
              <a:spcAft>
                <a:spcPct val="0"/>
              </a:spcAft>
              <a:buChar char="»"/>
              <a:defRPr sz="1800" b="1">
                <a:solidFill>
                  <a:srgbClr val="000000"/>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Arial"/>
                <a:ea typeface="+mn-ea"/>
                <a:cs typeface="+mn-cs"/>
              </a:rPr>
              <a:t>	</a:t>
            </a:r>
            <a:r>
              <a:rPr kumimoji="0" lang="pt-BR" sz="3400" b="1" i="0" u="none" strike="noStrike" kern="0" cap="none" spc="0" normalizeH="0" baseline="0" noProof="0" dirty="0" smtClean="0">
                <a:ln>
                  <a:noFill/>
                </a:ln>
                <a:solidFill>
                  <a:schemeClr val="tx1"/>
                </a:solidFill>
                <a:effectLst/>
                <a:uLnTx/>
                <a:uFillTx/>
                <a:latin typeface="Arial"/>
                <a:ea typeface="+mn-ea"/>
                <a:cs typeface="+mn-cs"/>
              </a:rPr>
              <a:t>2800 pés</a:t>
            </a:r>
            <a:endParaRPr kumimoji="0" lang="en-US" sz="3400" b="1" i="0" u="none" strike="noStrike" kern="0" cap="none" spc="0" normalizeH="0" baseline="0" noProof="0" dirty="0">
              <a:ln>
                <a:noFill/>
              </a:ln>
              <a:solidFill>
                <a:schemeClr val="tx1"/>
              </a:solidFill>
              <a:effectLst/>
              <a:uLnTx/>
              <a:uFillTx/>
              <a:latin typeface="Arial"/>
              <a:ea typeface="+mn-ea"/>
              <a:cs typeface="+mn-cs"/>
            </a:endParaRPr>
          </a:p>
        </p:txBody>
      </p:sp>
      <p:sp>
        <p:nvSpPr>
          <p:cNvPr id="21" name="Rectangle 9"/>
          <p:cNvSpPr>
            <a:spLocks noChangeArrowheads="1"/>
          </p:cNvSpPr>
          <p:nvPr/>
        </p:nvSpPr>
        <p:spPr bwMode="auto">
          <a:xfrm>
            <a:off x="6386515" y="5832576"/>
            <a:ext cx="2757485" cy="584775"/>
          </a:xfrm>
          <a:prstGeom prst="rect">
            <a:avLst/>
          </a:prstGeom>
          <a:noFill/>
          <a:ln w="9525">
            <a:noFill/>
            <a:miter lim="800000"/>
            <a:headEnd/>
            <a:tailEnd/>
          </a:ln>
          <a:effectLst>
            <a:outerShdw dist="45791" dir="2021404" algn="ctr" rotWithShape="0">
              <a:srgbClr val="663300"/>
            </a:outerShdw>
          </a:effec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rPr>
              <a:t>Rio Colorado</a:t>
            </a:r>
          </a:p>
        </p:txBody>
      </p:sp>
      <p:sp>
        <p:nvSpPr>
          <p:cNvPr id="23" name="Rectangle 10"/>
          <p:cNvSpPr>
            <a:spLocks noChangeArrowheads="1"/>
          </p:cNvSpPr>
          <p:nvPr/>
        </p:nvSpPr>
        <p:spPr bwMode="auto">
          <a:xfrm>
            <a:off x="281430" y="5373216"/>
            <a:ext cx="1914306" cy="584775"/>
          </a:xfrm>
          <a:prstGeom prst="rect">
            <a:avLst/>
          </a:prstGeom>
          <a:noFill/>
          <a:ln w="9525">
            <a:noFill/>
            <a:miter lim="800000"/>
            <a:headEnd/>
            <a:tailEnd/>
          </a:ln>
          <a:effectLst>
            <a:outerShdw dist="45791" dir="2021404" algn="ctr" rotWithShape="0">
              <a:srgbClr val="663300"/>
            </a:outerShdw>
          </a:effec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rPr>
              <a:t>1800 </a:t>
            </a:r>
            <a:r>
              <a:rPr kumimoji="0" lang="en-US" sz="3200" b="1"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Arial"/>
              </a:rPr>
              <a:t>pés</a:t>
            </a:r>
            <a:endParaRPr kumimoji="0" 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ndParaRPr>
          </a:p>
        </p:txBody>
      </p:sp>
      <p:sp>
        <p:nvSpPr>
          <p:cNvPr id="25" name="Content Placeholder 12"/>
          <p:cNvSpPr txBox="1">
            <a:spLocks/>
          </p:cNvSpPr>
          <p:nvPr/>
        </p:nvSpPr>
        <p:spPr bwMode="auto">
          <a:xfrm>
            <a:off x="135752" y="3537558"/>
            <a:ext cx="2370247" cy="567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00000"/>
                </a:solidFill>
                <a:latin typeface="+mn-lt"/>
              </a:defRPr>
            </a:lvl2pPr>
            <a:lvl3pPr marL="1143000" indent="-228600" algn="l" rtl="0" eaLnBrk="1" fontAlgn="base" hangingPunct="1">
              <a:spcBef>
                <a:spcPct val="20000"/>
              </a:spcBef>
              <a:spcAft>
                <a:spcPct val="0"/>
              </a:spcAft>
              <a:buChar char="•"/>
              <a:defRPr sz="2000" b="1">
                <a:solidFill>
                  <a:srgbClr val="000000"/>
                </a:solidFill>
                <a:latin typeface="+mn-lt"/>
              </a:defRPr>
            </a:lvl3pPr>
            <a:lvl4pPr marL="1600200" indent="-228600" algn="l" rtl="0" eaLnBrk="1" fontAlgn="base" hangingPunct="1">
              <a:spcBef>
                <a:spcPct val="20000"/>
              </a:spcBef>
              <a:spcAft>
                <a:spcPct val="0"/>
              </a:spcAft>
              <a:buChar char="–"/>
              <a:defRPr sz="1800" b="1">
                <a:solidFill>
                  <a:srgbClr val="000000"/>
                </a:solidFill>
                <a:latin typeface="+mn-lt"/>
              </a:defRPr>
            </a:lvl4pPr>
            <a:lvl5pPr marL="2057400" indent="-228600" algn="l" rtl="0" eaLnBrk="1" fontAlgn="base" hangingPunct="1">
              <a:spcBef>
                <a:spcPct val="20000"/>
              </a:spcBef>
              <a:spcAft>
                <a:spcPct val="0"/>
              </a:spcAft>
              <a:buChar char="»"/>
              <a:defRPr sz="1800" b="1">
                <a:solidFill>
                  <a:srgbClr val="000000"/>
                </a:solidFill>
                <a:latin typeface="+mn-lt"/>
              </a:defRPr>
            </a:lvl5pPr>
            <a:lvl6pPr marL="2514600" indent="-228600" algn="l" rtl="0" eaLnBrk="1" fontAlgn="base" hangingPunct="1">
              <a:spcBef>
                <a:spcPct val="20000"/>
              </a:spcBef>
              <a:spcAft>
                <a:spcPct val="0"/>
              </a:spcAft>
              <a:buChar char="»"/>
              <a:defRPr sz="1800" b="1">
                <a:solidFill>
                  <a:srgbClr val="000000"/>
                </a:solidFill>
                <a:latin typeface="+mn-lt"/>
              </a:defRPr>
            </a:lvl6pPr>
            <a:lvl7pPr marL="2971800" indent="-228600" algn="l" rtl="0" eaLnBrk="1" fontAlgn="base" hangingPunct="1">
              <a:spcBef>
                <a:spcPct val="20000"/>
              </a:spcBef>
              <a:spcAft>
                <a:spcPct val="0"/>
              </a:spcAft>
              <a:buChar char="»"/>
              <a:defRPr sz="1800" b="1">
                <a:solidFill>
                  <a:srgbClr val="000000"/>
                </a:solidFill>
                <a:latin typeface="+mn-lt"/>
              </a:defRPr>
            </a:lvl7pPr>
            <a:lvl8pPr marL="3429000" indent="-228600" algn="l" rtl="0" eaLnBrk="1" fontAlgn="base" hangingPunct="1">
              <a:spcBef>
                <a:spcPct val="20000"/>
              </a:spcBef>
              <a:spcAft>
                <a:spcPct val="0"/>
              </a:spcAft>
              <a:buChar char="»"/>
              <a:defRPr sz="1800" b="1">
                <a:solidFill>
                  <a:srgbClr val="000000"/>
                </a:solidFill>
                <a:latin typeface="+mn-lt"/>
              </a:defRPr>
            </a:lvl8pPr>
            <a:lvl9pPr marL="3886200" indent="-228600" algn="l" rtl="0" eaLnBrk="1" fontAlgn="base" hangingPunct="1">
              <a:spcBef>
                <a:spcPct val="20000"/>
              </a:spcBef>
              <a:spcAft>
                <a:spcPct val="0"/>
              </a:spcAft>
              <a:buChar char="»"/>
              <a:defRPr sz="1800" b="1">
                <a:solidFill>
                  <a:srgbClr val="000000"/>
                </a:solidFill>
                <a:latin typeface="+mn-lt"/>
              </a:defRPr>
            </a:lvl9pPr>
          </a:lstStyle>
          <a:p>
            <a:pPr marL="0" lvl="0" indent="0" eaLnBrk="0" hangingPunct="0">
              <a:lnSpc>
                <a:spcPct val="80000"/>
              </a:lnSpc>
              <a:buNone/>
            </a:pPr>
            <a:r>
              <a:rPr kumimoji="0" lang="pt-BR" sz="3400" b="1" i="0" u="none" strike="noStrike" kern="0" cap="none" spc="0" normalizeH="0" baseline="0" noProof="0" dirty="0" smtClean="0">
                <a:ln>
                  <a:noFill/>
                </a:ln>
                <a:solidFill>
                  <a:schemeClr val="tx1"/>
                </a:solidFill>
                <a:effectLst/>
                <a:uLnTx/>
                <a:uFillTx/>
                <a:latin typeface="Arial"/>
                <a:ea typeface="+mn-ea"/>
                <a:cs typeface="+mn-cs"/>
              </a:rPr>
              <a:t>8000 pés</a:t>
            </a:r>
            <a:endParaRPr kumimoji="0" lang="en-US" sz="3400" b="1" i="0" u="none" strike="noStrike" kern="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7331014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22718"/>
            <a:ext cx="9144000" cy="6858000"/>
          </a:xfrm>
          <a:prstGeom prst="rect">
            <a:avLst/>
          </a:prstGeom>
          <a:noFill/>
          <a:ln w="9525">
            <a:noFill/>
            <a:miter lim="800000"/>
            <a:headEnd/>
            <a:tailEnd/>
          </a:ln>
          <a:effectLst>
            <a:innerShdw blurRad="114300">
              <a:prstClr val="black">
                <a:alpha val="93000"/>
              </a:prstClr>
            </a:innerShdw>
          </a:effectLst>
        </p:spPr>
      </p:pic>
      <p:sp>
        <p:nvSpPr>
          <p:cNvPr id="6" name="Retângulo de cantos arredondados 5"/>
          <p:cNvSpPr/>
          <p:nvPr/>
        </p:nvSpPr>
        <p:spPr bwMode="auto">
          <a:xfrm>
            <a:off x="899592" y="1844824"/>
            <a:ext cx="7128792" cy="3456384"/>
          </a:xfrm>
          <a:prstGeom prst="roundRect">
            <a:avLst/>
          </a:prstGeom>
          <a:solidFill>
            <a:schemeClr val="bg1"/>
          </a:soli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2000" b="1" i="0" u="none" strike="noStrike" cap="none" normalizeH="0" baseline="0" smtClean="0">
              <a:ln>
                <a:noFill/>
              </a:ln>
              <a:solidFill>
                <a:schemeClr val="tx1"/>
              </a:solidFill>
              <a:effectLst/>
              <a:latin typeface="Arial" pitchFamily="34" charset="0"/>
            </a:endParaRPr>
          </a:p>
        </p:txBody>
      </p:sp>
      <p:sp>
        <p:nvSpPr>
          <p:cNvPr id="2" name="Título 1"/>
          <p:cNvSpPr>
            <a:spLocks noGrp="1"/>
          </p:cNvSpPr>
          <p:nvPr>
            <p:ph type="title"/>
          </p:nvPr>
        </p:nvSpPr>
        <p:spPr>
          <a:xfrm>
            <a:off x="1415988" y="2900674"/>
            <a:ext cx="6096000" cy="1143000"/>
          </a:xfrm>
        </p:spPr>
        <p:txBody>
          <a:bodyPr/>
          <a:lstStyle/>
          <a:p>
            <a:r>
              <a:rPr lang="pt-BR" sz="8000" dirty="0" smtClean="0">
                <a:solidFill>
                  <a:schemeClr val="tx2">
                    <a:lumMod val="75000"/>
                    <a:lumOff val="25000"/>
                  </a:schemeClr>
                </a:solidFill>
                <a:effectLst>
                  <a:outerShdw blurRad="38100" dist="38100" dir="2700000" algn="tl">
                    <a:srgbClr val="000000">
                      <a:alpha val="43137"/>
                    </a:srgbClr>
                  </a:outerShdw>
                </a:effectLst>
                <a:latin typeface="Arial Black" panose="020B0A04020102020204" pitchFamily="34" charset="0"/>
              </a:rPr>
              <a:t>Local</a:t>
            </a:r>
            <a:endParaRPr lang="pt-BR" sz="8000" dirty="0">
              <a:solidFill>
                <a:schemeClr val="tx2">
                  <a:lumMod val="75000"/>
                  <a:lumOff val="25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223520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auto">
          <a:xfrm rot="3985521">
            <a:off x="1245394" y="2031206"/>
            <a:ext cx="1296988" cy="272097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899" name="Rectangle 3"/>
          <p:cNvSpPr>
            <a:spLocks noChangeArrowheads="1"/>
          </p:cNvSpPr>
          <p:nvPr/>
        </p:nvSpPr>
        <p:spPr bwMode="auto">
          <a:xfrm rot="2703774">
            <a:off x="-7144" y="2832894"/>
            <a:ext cx="1296987" cy="2720976"/>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0" name="Rectangle 4"/>
          <p:cNvSpPr>
            <a:spLocks noChangeArrowheads="1"/>
          </p:cNvSpPr>
          <p:nvPr/>
        </p:nvSpPr>
        <p:spPr bwMode="auto">
          <a:xfrm>
            <a:off x="0" y="-15875"/>
            <a:ext cx="9144000" cy="38862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pt-BR" altLang="pt-BR" sz="1400" smtClean="0">
              <a:solidFill>
                <a:srgbClr val="000000"/>
              </a:solidFill>
              <a:latin typeface="GoudySans Md BT" pitchFamily="34" charset="0"/>
            </a:endParaRPr>
          </a:p>
        </p:txBody>
      </p:sp>
      <p:sp>
        <p:nvSpPr>
          <p:cNvPr id="80901" name="Line 5"/>
          <p:cNvSpPr>
            <a:spLocks noChangeShapeType="1"/>
          </p:cNvSpPr>
          <p:nvPr/>
        </p:nvSpPr>
        <p:spPr bwMode="auto">
          <a:xfrm flipH="1">
            <a:off x="0" y="5764213"/>
            <a:ext cx="9144000" cy="304800"/>
          </a:xfrm>
          <a:prstGeom prst="line">
            <a:avLst/>
          </a:prstGeom>
          <a:noFill/>
          <a:ln w="104775">
            <a:solidFill>
              <a:srgbClr val="FFFF00"/>
            </a:solidFill>
            <a:prstDash val="lgDash"/>
            <a:round/>
            <a:headEnd/>
            <a:tailEn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4" name="Line 8"/>
          <p:cNvSpPr>
            <a:spLocks noChangeShapeType="1"/>
          </p:cNvSpPr>
          <p:nvPr/>
        </p:nvSpPr>
        <p:spPr bwMode="auto">
          <a:xfrm flipH="1" flipV="1">
            <a:off x="2209800" y="4038600"/>
            <a:ext cx="25146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5" name="Line 9"/>
          <p:cNvSpPr>
            <a:spLocks noChangeShapeType="1"/>
          </p:cNvSpPr>
          <p:nvPr/>
        </p:nvSpPr>
        <p:spPr bwMode="auto">
          <a:xfrm flipH="1" flipV="1">
            <a:off x="1828800" y="4191000"/>
            <a:ext cx="32004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6" name="Line 10"/>
          <p:cNvSpPr>
            <a:spLocks noChangeShapeType="1"/>
          </p:cNvSpPr>
          <p:nvPr/>
        </p:nvSpPr>
        <p:spPr bwMode="auto">
          <a:xfrm flipH="1" flipV="1">
            <a:off x="1447800" y="4343400"/>
            <a:ext cx="3781425"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7" name="Line 11"/>
          <p:cNvSpPr>
            <a:spLocks noChangeShapeType="1"/>
          </p:cNvSpPr>
          <p:nvPr/>
        </p:nvSpPr>
        <p:spPr bwMode="auto">
          <a:xfrm flipH="1" flipV="1">
            <a:off x="1295400" y="4495800"/>
            <a:ext cx="41148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8" name="Line 12"/>
          <p:cNvSpPr>
            <a:spLocks noChangeShapeType="1"/>
          </p:cNvSpPr>
          <p:nvPr/>
        </p:nvSpPr>
        <p:spPr bwMode="auto">
          <a:xfrm flipH="1" flipV="1">
            <a:off x="1143000" y="4648200"/>
            <a:ext cx="44196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9" name="Line 13"/>
          <p:cNvSpPr>
            <a:spLocks noChangeShapeType="1"/>
          </p:cNvSpPr>
          <p:nvPr/>
        </p:nvSpPr>
        <p:spPr bwMode="auto">
          <a:xfrm flipH="1" flipV="1">
            <a:off x="990600" y="4800600"/>
            <a:ext cx="47244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0" name="Line 14"/>
          <p:cNvSpPr>
            <a:spLocks noChangeShapeType="1"/>
          </p:cNvSpPr>
          <p:nvPr/>
        </p:nvSpPr>
        <p:spPr bwMode="auto">
          <a:xfrm flipH="1" flipV="1">
            <a:off x="838200" y="4953000"/>
            <a:ext cx="50292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1" name="Line 15"/>
          <p:cNvSpPr>
            <a:spLocks noChangeShapeType="1"/>
          </p:cNvSpPr>
          <p:nvPr/>
        </p:nvSpPr>
        <p:spPr bwMode="auto">
          <a:xfrm flipH="1" flipV="1">
            <a:off x="762000" y="5105400"/>
            <a:ext cx="53340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2" name="Freeform 16"/>
          <p:cNvSpPr>
            <a:spLocks/>
          </p:cNvSpPr>
          <p:nvPr/>
        </p:nvSpPr>
        <p:spPr bwMode="auto">
          <a:xfrm>
            <a:off x="-23813" y="3778250"/>
            <a:ext cx="9188451" cy="1952625"/>
          </a:xfrm>
          <a:custGeom>
            <a:avLst/>
            <a:gdLst>
              <a:gd name="T0" fmla="*/ 5788 w 5788"/>
              <a:gd name="T1" fmla="*/ 1089 h 1230"/>
              <a:gd name="T2" fmla="*/ 5662 w 5788"/>
              <a:gd name="T3" fmla="*/ 1094 h 1230"/>
              <a:gd name="T4" fmla="*/ 5536 w 5788"/>
              <a:gd name="T5" fmla="*/ 1094 h 1230"/>
              <a:gd name="T6" fmla="*/ 5491 w 5788"/>
              <a:gd name="T7" fmla="*/ 1109 h 1230"/>
              <a:gd name="T8" fmla="*/ 5123 w 5788"/>
              <a:gd name="T9" fmla="*/ 1119 h 1230"/>
              <a:gd name="T10" fmla="*/ 4946 w 5788"/>
              <a:gd name="T11" fmla="*/ 1139 h 1230"/>
              <a:gd name="T12" fmla="*/ 4649 w 5788"/>
              <a:gd name="T13" fmla="*/ 1134 h 1230"/>
              <a:gd name="T14" fmla="*/ 4503 w 5788"/>
              <a:gd name="T15" fmla="*/ 1119 h 1230"/>
              <a:gd name="T16" fmla="*/ 4316 w 5788"/>
              <a:gd name="T17" fmla="*/ 1099 h 1230"/>
              <a:gd name="T18" fmla="*/ 4271 w 5788"/>
              <a:gd name="T19" fmla="*/ 1069 h 1230"/>
              <a:gd name="T20" fmla="*/ 4170 w 5788"/>
              <a:gd name="T21" fmla="*/ 1023 h 1230"/>
              <a:gd name="T22" fmla="*/ 4074 w 5788"/>
              <a:gd name="T23" fmla="*/ 953 h 1230"/>
              <a:gd name="T24" fmla="*/ 4019 w 5788"/>
              <a:gd name="T25" fmla="*/ 943 h 1230"/>
              <a:gd name="T26" fmla="*/ 3903 w 5788"/>
              <a:gd name="T27" fmla="*/ 867 h 1230"/>
              <a:gd name="T28" fmla="*/ 3872 w 5788"/>
              <a:gd name="T29" fmla="*/ 852 h 1230"/>
              <a:gd name="T30" fmla="*/ 3842 w 5788"/>
              <a:gd name="T31" fmla="*/ 832 h 1230"/>
              <a:gd name="T32" fmla="*/ 3792 w 5788"/>
              <a:gd name="T33" fmla="*/ 791 h 1230"/>
              <a:gd name="T34" fmla="*/ 3716 w 5788"/>
              <a:gd name="T35" fmla="*/ 731 h 1230"/>
              <a:gd name="T36" fmla="*/ 3640 w 5788"/>
              <a:gd name="T37" fmla="*/ 655 h 1230"/>
              <a:gd name="T38" fmla="*/ 3605 w 5788"/>
              <a:gd name="T39" fmla="*/ 610 h 1230"/>
              <a:gd name="T40" fmla="*/ 3474 w 5788"/>
              <a:gd name="T41" fmla="*/ 514 h 1230"/>
              <a:gd name="T42" fmla="*/ 3403 w 5788"/>
              <a:gd name="T43" fmla="*/ 433 h 1230"/>
              <a:gd name="T44" fmla="*/ 3318 w 5788"/>
              <a:gd name="T45" fmla="*/ 358 h 1230"/>
              <a:gd name="T46" fmla="*/ 3277 w 5788"/>
              <a:gd name="T47" fmla="*/ 332 h 1230"/>
              <a:gd name="T48" fmla="*/ 3202 w 5788"/>
              <a:gd name="T49" fmla="*/ 277 h 1230"/>
              <a:gd name="T50" fmla="*/ 3141 w 5788"/>
              <a:gd name="T51" fmla="*/ 227 h 1230"/>
              <a:gd name="T52" fmla="*/ 3131 w 5788"/>
              <a:gd name="T53" fmla="*/ 211 h 1230"/>
              <a:gd name="T54" fmla="*/ 3071 w 5788"/>
              <a:gd name="T55" fmla="*/ 191 h 1230"/>
              <a:gd name="T56" fmla="*/ 3040 w 5788"/>
              <a:gd name="T57" fmla="*/ 181 h 1230"/>
              <a:gd name="T58" fmla="*/ 3025 w 5788"/>
              <a:gd name="T59" fmla="*/ 176 h 1230"/>
              <a:gd name="T60" fmla="*/ 2985 w 5788"/>
              <a:gd name="T61" fmla="*/ 131 h 1230"/>
              <a:gd name="T62" fmla="*/ 2713 w 5788"/>
              <a:gd name="T63" fmla="*/ 30 h 1230"/>
              <a:gd name="T64" fmla="*/ 2597 w 5788"/>
              <a:gd name="T65" fmla="*/ 0 h 1230"/>
              <a:gd name="T66" fmla="*/ 2274 w 5788"/>
              <a:gd name="T67" fmla="*/ 15 h 1230"/>
              <a:gd name="T68" fmla="*/ 1871 w 5788"/>
              <a:gd name="T69" fmla="*/ 40 h 1230"/>
              <a:gd name="T70" fmla="*/ 1508 w 5788"/>
              <a:gd name="T71" fmla="*/ 65 h 1230"/>
              <a:gd name="T72" fmla="*/ 1291 w 5788"/>
              <a:gd name="T73" fmla="*/ 136 h 1230"/>
              <a:gd name="T74" fmla="*/ 1175 w 5788"/>
              <a:gd name="T75" fmla="*/ 181 h 1230"/>
              <a:gd name="T76" fmla="*/ 1119 w 5788"/>
              <a:gd name="T77" fmla="*/ 211 h 1230"/>
              <a:gd name="T78" fmla="*/ 948 w 5788"/>
              <a:gd name="T79" fmla="*/ 277 h 1230"/>
              <a:gd name="T80" fmla="*/ 882 w 5788"/>
              <a:gd name="T81" fmla="*/ 343 h 1230"/>
              <a:gd name="T82" fmla="*/ 847 w 5788"/>
              <a:gd name="T83" fmla="*/ 368 h 1230"/>
              <a:gd name="T84" fmla="*/ 832 w 5788"/>
              <a:gd name="T85" fmla="*/ 388 h 1230"/>
              <a:gd name="T86" fmla="*/ 786 w 5788"/>
              <a:gd name="T87" fmla="*/ 413 h 1230"/>
              <a:gd name="T88" fmla="*/ 771 w 5788"/>
              <a:gd name="T89" fmla="*/ 423 h 1230"/>
              <a:gd name="T90" fmla="*/ 746 w 5788"/>
              <a:gd name="T91" fmla="*/ 448 h 1230"/>
              <a:gd name="T92" fmla="*/ 691 w 5788"/>
              <a:gd name="T93" fmla="*/ 504 h 1230"/>
              <a:gd name="T94" fmla="*/ 580 w 5788"/>
              <a:gd name="T95" fmla="*/ 640 h 1230"/>
              <a:gd name="T96" fmla="*/ 514 w 5788"/>
              <a:gd name="T97" fmla="*/ 721 h 1230"/>
              <a:gd name="T98" fmla="*/ 444 w 5788"/>
              <a:gd name="T99" fmla="*/ 801 h 1230"/>
              <a:gd name="T100" fmla="*/ 297 w 5788"/>
              <a:gd name="T101" fmla="*/ 907 h 1230"/>
              <a:gd name="T102" fmla="*/ 191 w 5788"/>
              <a:gd name="T103" fmla="*/ 1028 h 1230"/>
              <a:gd name="T104" fmla="*/ 136 w 5788"/>
              <a:gd name="T105" fmla="*/ 1124 h 1230"/>
              <a:gd name="T106" fmla="*/ 86 w 5788"/>
              <a:gd name="T107" fmla="*/ 1174 h 1230"/>
              <a:gd name="T108" fmla="*/ 30 w 5788"/>
              <a:gd name="T109" fmla="*/ 1210 h 1230"/>
              <a:gd name="T110" fmla="*/ 0 w 5788"/>
              <a:gd name="T111" fmla="*/ 123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88" h="1230">
                <a:moveTo>
                  <a:pt x="5788" y="1089"/>
                </a:moveTo>
                <a:cubicBezTo>
                  <a:pt x="5742" y="1098"/>
                  <a:pt x="5711" y="1098"/>
                  <a:pt x="5662" y="1094"/>
                </a:cubicBezTo>
                <a:cubicBezTo>
                  <a:pt x="5610" y="1084"/>
                  <a:pt x="5623" y="1084"/>
                  <a:pt x="5536" y="1094"/>
                </a:cubicBezTo>
                <a:cubicBezTo>
                  <a:pt x="5520" y="1096"/>
                  <a:pt x="5507" y="1109"/>
                  <a:pt x="5491" y="1109"/>
                </a:cubicBezTo>
                <a:cubicBezTo>
                  <a:pt x="5368" y="1112"/>
                  <a:pt x="5123" y="1119"/>
                  <a:pt x="5123" y="1119"/>
                </a:cubicBezTo>
                <a:cubicBezTo>
                  <a:pt x="5064" y="1126"/>
                  <a:pt x="5005" y="1133"/>
                  <a:pt x="4946" y="1139"/>
                </a:cubicBezTo>
                <a:cubicBezTo>
                  <a:pt x="4850" y="1131"/>
                  <a:pt x="4743" y="1136"/>
                  <a:pt x="4649" y="1134"/>
                </a:cubicBezTo>
                <a:cubicBezTo>
                  <a:pt x="4602" y="1118"/>
                  <a:pt x="4553" y="1121"/>
                  <a:pt x="4503" y="1119"/>
                </a:cubicBezTo>
                <a:cubicBezTo>
                  <a:pt x="4436" y="1103"/>
                  <a:pt x="4391" y="1102"/>
                  <a:pt x="4316" y="1099"/>
                </a:cubicBezTo>
                <a:cubicBezTo>
                  <a:pt x="4285" y="1091"/>
                  <a:pt x="4296" y="1080"/>
                  <a:pt x="4271" y="1069"/>
                </a:cubicBezTo>
                <a:cubicBezTo>
                  <a:pt x="4236" y="1054"/>
                  <a:pt x="4203" y="1044"/>
                  <a:pt x="4170" y="1023"/>
                </a:cubicBezTo>
                <a:cubicBezTo>
                  <a:pt x="4142" y="1005"/>
                  <a:pt x="4102" y="967"/>
                  <a:pt x="4074" y="953"/>
                </a:cubicBezTo>
                <a:cubicBezTo>
                  <a:pt x="4059" y="945"/>
                  <a:pt x="4033" y="945"/>
                  <a:pt x="4019" y="943"/>
                </a:cubicBezTo>
                <a:cubicBezTo>
                  <a:pt x="3960" y="925"/>
                  <a:pt x="3951" y="915"/>
                  <a:pt x="3903" y="867"/>
                </a:cubicBezTo>
                <a:cubicBezTo>
                  <a:pt x="3887" y="851"/>
                  <a:pt x="3889" y="861"/>
                  <a:pt x="3872" y="852"/>
                </a:cubicBezTo>
                <a:cubicBezTo>
                  <a:pt x="3861" y="846"/>
                  <a:pt x="3842" y="832"/>
                  <a:pt x="3842" y="832"/>
                </a:cubicBezTo>
                <a:cubicBezTo>
                  <a:pt x="3833" y="818"/>
                  <a:pt x="3808" y="796"/>
                  <a:pt x="3792" y="791"/>
                </a:cubicBezTo>
                <a:cubicBezTo>
                  <a:pt x="3780" y="756"/>
                  <a:pt x="3741" y="753"/>
                  <a:pt x="3716" y="731"/>
                </a:cubicBezTo>
                <a:cubicBezTo>
                  <a:pt x="3689" y="707"/>
                  <a:pt x="3660" y="685"/>
                  <a:pt x="3640" y="655"/>
                </a:cubicBezTo>
                <a:cubicBezTo>
                  <a:pt x="3630" y="641"/>
                  <a:pt x="3618" y="621"/>
                  <a:pt x="3605" y="610"/>
                </a:cubicBezTo>
                <a:cubicBezTo>
                  <a:pt x="3566" y="575"/>
                  <a:pt x="3520" y="537"/>
                  <a:pt x="3474" y="514"/>
                </a:cubicBezTo>
                <a:cubicBezTo>
                  <a:pt x="3462" y="477"/>
                  <a:pt x="3430" y="458"/>
                  <a:pt x="3403" y="433"/>
                </a:cubicBezTo>
                <a:cubicBezTo>
                  <a:pt x="3369" y="402"/>
                  <a:pt x="3353" y="382"/>
                  <a:pt x="3318" y="358"/>
                </a:cubicBezTo>
                <a:cubicBezTo>
                  <a:pt x="3306" y="339"/>
                  <a:pt x="3297" y="340"/>
                  <a:pt x="3277" y="332"/>
                </a:cubicBezTo>
                <a:cubicBezTo>
                  <a:pt x="3255" y="310"/>
                  <a:pt x="3228" y="294"/>
                  <a:pt x="3202" y="277"/>
                </a:cubicBezTo>
                <a:cubicBezTo>
                  <a:pt x="3183" y="265"/>
                  <a:pt x="3156" y="243"/>
                  <a:pt x="3141" y="227"/>
                </a:cubicBezTo>
                <a:cubicBezTo>
                  <a:pt x="3137" y="222"/>
                  <a:pt x="3136" y="215"/>
                  <a:pt x="3131" y="211"/>
                </a:cubicBezTo>
                <a:cubicBezTo>
                  <a:pt x="3115" y="197"/>
                  <a:pt x="3090" y="196"/>
                  <a:pt x="3071" y="191"/>
                </a:cubicBezTo>
                <a:cubicBezTo>
                  <a:pt x="3061" y="188"/>
                  <a:pt x="3050" y="184"/>
                  <a:pt x="3040" y="181"/>
                </a:cubicBezTo>
                <a:cubicBezTo>
                  <a:pt x="3035" y="179"/>
                  <a:pt x="3025" y="176"/>
                  <a:pt x="3025" y="176"/>
                </a:cubicBezTo>
                <a:cubicBezTo>
                  <a:pt x="3011" y="162"/>
                  <a:pt x="3000" y="144"/>
                  <a:pt x="2985" y="131"/>
                </a:cubicBezTo>
                <a:cubicBezTo>
                  <a:pt x="2912" y="67"/>
                  <a:pt x="2807" y="37"/>
                  <a:pt x="2713" y="30"/>
                </a:cubicBezTo>
                <a:cubicBezTo>
                  <a:pt x="2675" y="18"/>
                  <a:pt x="2636" y="10"/>
                  <a:pt x="2597" y="0"/>
                </a:cubicBezTo>
                <a:cubicBezTo>
                  <a:pt x="2488" y="4"/>
                  <a:pt x="2383" y="11"/>
                  <a:pt x="2274" y="15"/>
                </a:cubicBezTo>
                <a:cubicBezTo>
                  <a:pt x="2147" y="47"/>
                  <a:pt x="1997" y="37"/>
                  <a:pt x="1871" y="40"/>
                </a:cubicBezTo>
                <a:cubicBezTo>
                  <a:pt x="1767" y="73"/>
                  <a:pt x="1608" y="62"/>
                  <a:pt x="1508" y="65"/>
                </a:cubicBezTo>
                <a:cubicBezTo>
                  <a:pt x="1434" y="83"/>
                  <a:pt x="1365" y="118"/>
                  <a:pt x="1291" y="136"/>
                </a:cubicBezTo>
                <a:cubicBezTo>
                  <a:pt x="1256" y="159"/>
                  <a:pt x="1209" y="159"/>
                  <a:pt x="1175" y="181"/>
                </a:cubicBezTo>
                <a:cubicBezTo>
                  <a:pt x="1153" y="196"/>
                  <a:pt x="1146" y="206"/>
                  <a:pt x="1119" y="211"/>
                </a:cubicBezTo>
                <a:cubicBezTo>
                  <a:pt x="1068" y="239"/>
                  <a:pt x="1005" y="263"/>
                  <a:pt x="948" y="277"/>
                </a:cubicBezTo>
                <a:cubicBezTo>
                  <a:pt x="915" y="299"/>
                  <a:pt x="904" y="309"/>
                  <a:pt x="882" y="343"/>
                </a:cubicBezTo>
                <a:cubicBezTo>
                  <a:pt x="875" y="354"/>
                  <a:pt x="856" y="359"/>
                  <a:pt x="847" y="368"/>
                </a:cubicBezTo>
                <a:cubicBezTo>
                  <a:pt x="841" y="374"/>
                  <a:pt x="838" y="383"/>
                  <a:pt x="832" y="388"/>
                </a:cubicBezTo>
                <a:cubicBezTo>
                  <a:pt x="819" y="399"/>
                  <a:pt x="801" y="403"/>
                  <a:pt x="786" y="413"/>
                </a:cubicBezTo>
                <a:cubicBezTo>
                  <a:pt x="781" y="416"/>
                  <a:pt x="771" y="423"/>
                  <a:pt x="771" y="423"/>
                </a:cubicBezTo>
                <a:cubicBezTo>
                  <a:pt x="741" y="467"/>
                  <a:pt x="782" y="410"/>
                  <a:pt x="746" y="448"/>
                </a:cubicBezTo>
                <a:cubicBezTo>
                  <a:pt x="728" y="467"/>
                  <a:pt x="714" y="489"/>
                  <a:pt x="691" y="504"/>
                </a:cubicBezTo>
                <a:cubicBezTo>
                  <a:pt x="660" y="551"/>
                  <a:pt x="620" y="600"/>
                  <a:pt x="580" y="640"/>
                </a:cubicBezTo>
                <a:cubicBezTo>
                  <a:pt x="555" y="665"/>
                  <a:pt x="539" y="696"/>
                  <a:pt x="514" y="721"/>
                </a:cubicBezTo>
                <a:cubicBezTo>
                  <a:pt x="504" y="751"/>
                  <a:pt x="467" y="780"/>
                  <a:pt x="444" y="801"/>
                </a:cubicBezTo>
                <a:cubicBezTo>
                  <a:pt x="400" y="840"/>
                  <a:pt x="355" y="888"/>
                  <a:pt x="297" y="907"/>
                </a:cubicBezTo>
                <a:cubicBezTo>
                  <a:pt x="258" y="946"/>
                  <a:pt x="238" y="998"/>
                  <a:pt x="191" y="1028"/>
                </a:cubicBezTo>
                <a:cubicBezTo>
                  <a:pt x="179" y="1064"/>
                  <a:pt x="163" y="1097"/>
                  <a:pt x="136" y="1124"/>
                </a:cubicBezTo>
                <a:cubicBezTo>
                  <a:pt x="130" y="1150"/>
                  <a:pt x="112" y="1168"/>
                  <a:pt x="86" y="1174"/>
                </a:cubicBezTo>
                <a:cubicBezTo>
                  <a:pt x="72" y="1190"/>
                  <a:pt x="48" y="1198"/>
                  <a:pt x="30" y="1210"/>
                </a:cubicBezTo>
                <a:cubicBezTo>
                  <a:pt x="21" y="1216"/>
                  <a:pt x="0" y="1214"/>
                  <a:pt x="0" y="1230"/>
                </a:cubicBezTo>
              </a:path>
            </a:pathLst>
          </a:custGeom>
          <a:noFill/>
          <a:ln w="76200" cmpd="sng">
            <a:solidFill>
              <a:schemeClr val="bg1"/>
            </a:solidFill>
            <a:round/>
            <a:headEnd/>
            <a:tailEnd/>
          </a:ln>
          <a:effectLst>
            <a:outerShdw dist="56796" dir="3806097" algn="ctr" rotWithShape="0">
              <a:srgbClr val="FF0000"/>
            </a:outerShdw>
          </a:effectLst>
          <a:extLst>
            <a:ext uri="{909E8E84-426E-40DD-AFC4-6F175D3DCCD1}">
              <a14:hiddenFill xmlns:a14="http://schemas.microsoft.com/office/drawing/2010/main">
                <a:solidFill>
                  <a:schemeClr val="accent1"/>
                </a:solidFill>
              </a14:hiddenFill>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4" name="Rectangle 18"/>
          <p:cNvSpPr>
            <a:spLocks noChangeArrowheads="1"/>
          </p:cNvSpPr>
          <p:nvPr/>
        </p:nvSpPr>
        <p:spPr bwMode="auto">
          <a:xfrm>
            <a:off x="0" y="3733800"/>
            <a:ext cx="152400" cy="19050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pic>
        <p:nvPicPr>
          <p:cNvPr id="22" name="Imagem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3" y="3621377"/>
            <a:ext cx="9204325" cy="3191999"/>
          </a:xfrm>
          <a:prstGeom prst="rect">
            <a:avLst/>
          </a:prstGeom>
        </p:spPr>
      </p:pic>
      <p:sp>
        <p:nvSpPr>
          <p:cNvPr id="23" name="Content Placeholder 13"/>
          <p:cNvSpPr txBox="1">
            <a:spLocks/>
          </p:cNvSpPr>
          <p:nvPr/>
        </p:nvSpPr>
        <p:spPr bwMode="auto">
          <a:xfrm>
            <a:off x="6566967" y="4906226"/>
            <a:ext cx="2355304" cy="622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00000"/>
                </a:solidFill>
                <a:latin typeface="+mn-lt"/>
              </a:defRPr>
            </a:lvl2pPr>
            <a:lvl3pPr marL="1143000" indent="-228600" algn="l" rtl="0" eaLnBrk="1" fontAlgn="base" hangingPunct="1">
              <a:spcBef>
                <a:spcPct val="20000"/>
              </a:spcBef>
              <a:spcAft>
                <a:spcPct val="0"/>
              </a:spcAft>
              <a:buChar char="•"/>
              <a:defRPr sz="2000" b="1">
                <a:solidFill>
                  <a:srgbClr val="000000"/>
                </a:solidFill>
                <a:latin typeface="+mn-lt"/>
              </a:defRPr>
            </a:lvl3pPr>
            <a:lvl4pPr marL="1600200" indent="-228600" algn="l" rtl="0" eaLnBrk="1" fontAlgn="base" hangingPunct="1">
              <a:spcBef>
                <a:spcPct val="20000"/>
              </a:spcBef>
              <a:spcAft>
                <a:spcPct val="0"/>
              </a:spcAft>
              <a:buChar char="–"/>
              <a:defRPr sz="1800" b="1">
                <a:solidFill>
                  <a:srgbClr val="000000"/>
                </a:solidFill>
                <a:latin typeface="+mn-lt"/>
              </a:defRPr>
            </a:lvl4pPr>
            <a:lvl5pPr marL="2057400" indent="-228600" algn="l" rtl="0" eaLnBrk="1" fontAlgn="base" hangingPunct="1">
              <a:spcBef>
                <a:spcPct val="20000"/>
              </a:spcBef>
              <a:spcAft>
                <a:spcPct val="0"/>
              </a:spcAft>
              <a:buChar char="»"/>
              <a:defRPr sz="1800" b="1">
                <a:solidFill>
                  <a:srgbClr val="000000"/>
                </a:solidFill>
                <a:latin typeface="+mn-lt"/>
              </a:defRPr>
            </a:lvl5pPr>
            <a:lvl6pPr marL="2514600" indent="-228600" algn="l" rtl="0" eaLnBrk="1" fontAlgn="base" hangingPunct="1">
              <a:spcBef>
                <a:spcPct val="20000"/>
              </a:spcBef>
              <a:spcAft>
                <a:spcPct val="0"/>
              </a:spcAft>
              <a:buChar char="»"/>
              <a:defRPr sz="1800" b="1">
                <a:solidFill>
                  <a:srgbClr val="000000"/>
                </a:solidFill>
                <a:latin typeface="+mn-lt"/>
              </a:defRPr>
            </a:lvl6pPr>
            <a:lvl7pPr marL="2971800" indent="-228600" algn="l" rtl="0" eaLnBrk="1" fontAlgn="base" hangingPunct="1">
              <a:spcBef>
                <a:spcPct val="20000"/>
              </a:spcBef>
              <a:spcAft>
                <a:spcPct val="0"/>
              </a:spcAft>
              <a:buChar char="»"/>
              <a:defRPr sz="1800" b="1">
                <a:solidFill>
                  <a:srgbClr val="000000"/>
                </a:solidFill>
                <a:latin typeface="+mn-lt"/>
              </a:defRPr>
            </a:lvl7pPr>
            <a:lvl8pPr marL="3429000" indent="-228600" algn="l" rtl="0" eaLnBrk="1" fontAlgn="base" hangingPunct="1">
              <a:spcBef>
                <a:spcPct val="20000"/>
              </a:spcBef>
              <a:spcAft>
                <a:spcPct val="0"/>
              </a:spcAft>
              <a:buChar char="»"/>
              <a:defRPr sz="1800" b="1">
                <a:solidFill>
                  <a:srgbClr val="000000"/>
                </a:solidFill>
                <a:latin typeface="+mn-lt"/>
              </a:defRPr>
            </a:lvl8pPr>
            <a:lvl9pPr marL="3886200" indent="-228600" algn="l" rtl="0" eaLnBrk="1" fontAlgn="base" hangingPunct="1">
              <a:spcBef>
                <a:spcPct val="20000"/>
              </a:spcBef>
              <a:spcAft>
                <a:spcPct val="0"/>
              </a:spcAft>
              <a:buChar char="»"/>
              <a:defRPr sz="1800" b="1">
                <a:solidFill>
                  <a:srgbClr val="000000"/>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Arial"/>
                <a:ea typeface="+mn-ea"/>
                <a:cs typeface="+mn-cs"/>
              </a:rPr>
              <a:t>	</a:t>
            </a:r>
            <a:r>
              <a:rPr kumimoji="0" lang="pt-BR" sz="3400" b="1" i="0" u="none" strike="noStrike" kern="0" cap="none" spc="0" normalizeH="0" baseline="0" noProof="0" dirty="0" smtClean="0">
                <a:ln>
                  <a:noFill/>
                </a:ln>
                <a:solidFill>
                  <a:schemeClr val="tx1"/>
                </a:solidFill>
                <a:effectLst/>
                <a:uLnTx/>
                <a:uFillTx/>
                <a:latin typeface="Arial"/>
                <a:ea typeface="+mn-ea"/>
                <a:cs typeface="+mn-cs"/>
              </a:rPr>
              <a:t>2800 pés</a:t>
            </a:r>
            <a:endParaRPr kumimoji="0" lang="en-US" sz="3400" b="1" i="0" u="none" strike="noStrike" kern="0" cap="none" spc="0" normalizeH="0" baseline="0" noProof="0" dirty="0">
              <a:ln>
                <a:noFill/>
              </a:ln>
              <a:solidFill>
                <a:schemeClr val="tx1"/>
              </a:solidFill>
              <a:effectLst/>
              <a:uLnTx/>
              <a:uFillTx/>
              <a:latin typeface="Arial"/>
              <a:ea typeface="+mn-ea"/>
              <a:cs typeface="+mn-cs"/>
            </a:endParaRPr>
          </a:p>
        </p:txBody>
      </p:sp>
      <p:sp>
        <p:nvSpPr>
          <p:cNvPr id="24" name="Rectangle 10"/>
          <p:cNvSpPr>
            <a:spLocks noChangeArrowheads="1"/>
          </p:cNvSpPr>
          <p:nvPr/>
        </p:nvSpPr>
        <p:spPr bwMode="auto">
          <a:xfrm>
            <a:off x="281430" y="5373216"/>
            <a:ext cx="1914306" cy="584775"/>
          </a:xfrm>
          <a:prstGeom prst="rect">
            <a:avLst/>
          </a:prstGeom>
          <a:noFill/>
          <a:ln w="9525">
            <a:noFill/>
            <a:miter lim="800000"/>
            <a:headEnd/>
            <a:tailEnd/>
          </a:ln>
          <a:effectLst>
            <a:outerShdw dist="45791" dir="2021404" algn="ctr" rotWithShape="0">
              <a:srgbClr val="663300"/>
            </a:outerShdw>
          </a:effec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rPr>
              <a:t>1800 </a:t>
            </a:r>
            <a:r>
              <a:rPr kumimoji="0" lang="en-US" sz="3200" b="1"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Arial"/>
              </a:rPr>
              <a:t>pés</a:t>
            </a:r>
            <a:endParaRPr kumimoji="0" 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ndParaRPr>
          </a:p>
        </p:txBody>
      </p:sp>
      <p:sp>
        <p:nvSpPr>
          <p:cNvPr id="25" name="Content Placeholder 12"/>
          <p:cNvSpPr txBox="1">
            <a:spLocks/>
          </p:cNvSpPr>
          <p:nvPr/>
        </p:nvSpPr>
        <p:spPr bwMode="auto">
          <a:xfrm>
            <a:off x="135752" y="3537558"/>
            <a:ext cx="2370247" cy="567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00000"/>
                </a:solidFill>
                <a:latin typeface="+mn-lt"/>
              </a:defRPr>
            </a:lvl2pPr>
            <a:lvl3pPr marL="1143000" indent="-228600" algn="l" rtl="0" eaLnBrk="1" fontAlgn="base" hangingPunct="1">
              <a:spcBef>
                <a:spcPct val="20000"/>
              </a:spcBef>
              <a:spcAft>
                <a:spcPct val="0"/>
              </a:spcAft>
              <a:buChar char="•"/>
              <a:defRPr sz="2000" b="1">
                <a:solidFill>
                  <a:srgbClr val="000000"/>
                </a:solidFill>
                <a:latin typeface="+mn-lt"/>
              </a:defRPr>
            </a:lvl3pPr>
            <a:lvl4pPr marL="1600200" indent="-228600" algn="l" rtl="0" eaLnBrk="1" fontAlgn="base" hangingPunct="1">
              <a:spcBef>
                <a:spcPct val="20000"/>
              </a:spcBef>
              <a:spcAft>
                <a:spcPct val="0"/>
              </a:spcAft>
              <a:buChar char="–"/>
              <a:defRPr sz="1800" b="1">
                <a:solidFill>
                  <a:srgbClr val="000000"/>
                </a:solidFill>
                <a:latin typeface="+mn-lt"/>
              </a:defRPr>
            </a:lvl4pPr>
            <a:lvl5pPr marL="2057400" indent="-228600" algn="l" rtl="0" eaLnBrk="1" fontAlgn="base" hangingPunct="1">
              <a:spcBef>
                <a:spcPct val="20000"/>
              </a:spcBef>
              <a:spcAft>
                <a:spcPct val="0"/>
              </a:spcAft>
              <a:buChar char="»"/>
              <a:defRPr sz="1800" b="1">
                <a:solidFill>
                  <a:srgbClr val="000000"/>
                </a:solidFill>
                <a:latin typeface="+mn-lt"/>
              </a:defRPr>
            </a:lvl5pPr>
            <a:lvl6pPr marL="2514600" indent="-228600" algn="l" rtl="0" eaLnBrk="1" fontAlgn="base" hangingPunct="1">
              <a:spcBef>
                <a:spcPct val="20000"/>
              </a:spcBef>
              <a:spcAft>
                <a:spcPct val="0"/>
              </a:spcAft>
              <a:buChar char="»"/>
              <a:defRPr sz="1800" b="1">
                <a:solidFill>
                  <a:srgbClr val="000000"/>
                </a:solidFill>
                <a:latin typeface="+mn-lt"/>
              </a:defRPr>
            </a:lvl6pPr>
            <a:lvl7pPr marL="2971800" indent="-228600" algn="l" rtl="0" eaLnBrk="1" fontAlgn="base" hangingPunct="1">
              <a:spcBef>
                <a:spcPct val="20000"/>
              </a:spcBef>
              <a:spcAft>
                <a:spcPct val="0"/>
              </a:spcAft>
              <a:buChar char="»"/>
              <a:defRPr sz="1800" b="1">
                <a:solidFill>
                  <a:srgbClr val="000000"/>
                </a:solidFill>
                <a:latin typeface="+mn-lt"/>
              </a:defRPr>
            </a:lvl7pPr>
            <a:lvl8pPr marL="3429000" indent="-228600" algn="l" rtl="0" eaLnBrk="1" fontAlgn="base" hangingPunct="1">
              <a:spcBef>
                <a:spcPct val="20000"/>
              </a:spcBef>
              <a:spcAft>
                <a:spcPct val="0"/>
              </a:spcAft>
              <a:buChar char="»"/>
              <a:defRPr sz="1800" b="1">
                <a:solidFill>
                  <a:srgbClr val="000000"/>
                </a:solidFill>
                <a:latin typeface="+mn-lt"/>
              </a:defRPr>
            </a:lvl8pPr>
            <a:lvl9pPr marL="3886200" indent="-228600" algn="l" rtl="0" eaLnBrk="1" fontAlgn="base" hangingPunct="1">
              <a:spcBef>
                <a:spcPct val="20000"/>
              </a:spcBef>
              <a:spcAft>
                <a:spcPct val="0"/>
              </a:spcAft>
              <a:buChar char="»"/>
              <a:defRPr sz="1800" b="1">
                <a:solidFill>
                  <a:srgbClr val="000000"/>
                </a:solidFill>
                <a:latin typeface="+mn-lt"/>
              </a:defRPr>
            </a:lvl9pPr>
          </a:lstStyle>
          <a:p>
            <a:pPr marL="0" lvl="0" indent="0" eaLnBrk="0" hangingPunct="0">
              <a:lnSpc>
                <a:spcPct val="80000"/>
              </a:lnSpc>
              <a:buNone/>
            </a:pPr>
            <a:r>
              <a:rPr kumimoji="0" lang="pt-BR" sz="3400" b="1" i="0" u="none" strike="noStrike" kern="0" cap="none" spc="0" normalizeH="0" baseline="0" noProof="0" dirty="0" smtClean="0">
                <a:ln>
                  <a:noFill/>
                </a:ln>
                <a:solidFill>
                  <a:schemeClr val="tx1"/>
                </a:solidFill>
                <a:effectLst/>
                <a:uLnTx/>
                <a:uFillTx/>
                <a:latin typeface="Arial"/>
                <a:ea typeface="+mn-ea"/>
                <a:cs typeface="+mn-cs"/>
              </a:rPr>
              <a:t>8000 pés</a:t>
            </a:r>
            <a:endParaRPr kumimoji="0" lang="en-US" sz="3400" b="1" i="0" u="none" strike="noStrike" kern="0" cap="none" spc="0" normalizeH="0" baseline="0" noProof="0" dirty="0">
              <a:ln>
                <a:noFill/>
              </a:ln>
              <a:solidFill>
                <a:schemeClr val="tx1"/>
              </a:solidFill>
              <a:effectLst/>
              <a:uLnTx/>
              <a:uFillTx/>
              <a:latin typeface="Arial"/>
              <a:ea typeface="+mn-ea"/>
              <a:cs typeface="+mn-cs"/>
            </a:endParaRPr>
          </a:p>
        </p:txBody>
      </p:sp>
      <p:sp>
        <p:nvSpPr>
          <p:cNvPr id="4" name="CaixaDeTexto 3"/>
          <p:cNvSpPr txBox="1"/>
          <p:nvPr/>
        </p:nvSpPr>
        <p:spPr>
          <a:xfrm>
            <a:off x="3923928" y="483569"/>
            <a:ext cx="4680520" cy="2554545"/>
          </a:xfrm>
          <a:prstGeom prst="rect">
            <a:avLst/>
          </a:prstGeom>
          <a:noFill/>
        </p:spPr>
        <p:txBody>
          <a:bodyPr wrap="square" rtlCol="0">
            <a:spAutoFit/>
          </a:bodyPr>
          <a:lstStyle/>
          <a:p>
            <a:pPr algn="ctr"/>
            <a:r>
              <a:rPr lang="pt-BR" sz="3200" b="1" dirty="0">
                <a:latin typeface="Arial" panose="020B0604020202020204" pitchFamily="34" charset="0"/>
                <a:cs typeface="Arial" panose="020B0604020202020204" pitchFamily="34" charset="0"/>
              </a:rPr>
              <a:t>Se uma represa fosse construída </a:t>
            </a:r>
            <a:r>
              <a:rPr lang="pt-BR" sz="3200" b="1" dirty="0" smtClean="0">
                <a:latin typeface="Arial" panose="020B0604020202020204" pitchFamily="34" charset="0"/>
                <a:cs typeface="Arial" panose="020B0604020202020204" pitchFamily="34" charset="0"/>
              </a:rPr>
              <a:t>em frente do </a:t>
            </a:r>
            <a:r>
              <a:rPr lang="pt-BR" sz="3200" b="1" dirty="0">
                <a:latin typeface="Arial" panose="020B0604020202020204" pitchFamily="34" charset="0"/>
                <a:cs typeface="Arial" panose="020B0604020202020204" pitchFamily="34" charset="0"/>
              </a:rPr>
              <a:t>Grand </a:t>
            </a:r>
            <a:r>
              <a:rPr lang="pt-BR" sz="3200" b="1" dirty="0" err="1">
                <a:latin typeface="Arial" panose="020B0604020202020204" pitchFamily="34" charset="0"/>
                <a:cs typeface="Arial" panose="020B0604020202020204" pitchFamily="34" charset="0"/>
              </a:rPr>
              <a:t>Canyon</a:t>
            </a:r>
            <a:r>
              <a:rPr lang="pt-BR" sz="3200" b="1" dirty="0">
                <a:latin typeface="Arial" panose="020B0604020202020204" pitchFamily="34" charset="0"/>
                <a:cs typeface="Arial" panose="020B0604020202020204" pitchFamily="34" charset="0"/>
              </a:rPr>
              <a:t>, um grande lago se formaria!</a:t>
            </a:r>
          </a:p>
        </p:txBody>
      </p:sp>
      <p:sp>
        <p:nvSpPr>
          <p:cNvPr id="29" name="Line 5"/>
          <p:cNvSpPr>
            <a:spLocks noChangeShapeType="1"/>
          </p:cNvSpPr>
          <p:nvPr/>
        </p:nvSpPr>
        <p:spPr bwMode="auto">
          <a:xfrm>
            <a:off x="6414567" y="3121933"/>
            <a:ext cx="461199" cy="2059667"/>
          </a:xfrm>
          <a:prstGeom prst="line">
            <a:avLst/>
          </a:prstGeom>
          <a:noFill/>
          <a:ln w="76200">
            <a:solidFill>
              <a:srgbClr val="FF0000"/>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t-BR" sz="2400" smtClean="0">
              <a:solidFill>
                <a:srgbClr val="000000"/>
              </a:solidFill>
            </a:endParaRPr>
          </a:p>
        </p:txBody>
      </p:sp>
      <p:pic>
        <p:nvPicPr>
          <p:cNvPr id="30" name="Picture 6" descr="\\dvdprinter\c$\Documents and Settings\joe\Desktop\ppt4a\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28" y="72316"/>
            <a:ext cx="2668832" cy="330895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9"/>
          <p:cNvSpPr>
            <a:spLocks noChangeArrowheads="1"/>
          </p:cNvSpPr>
          <p:nvPr/>
        </p:nvSpPr>
        <p:spPr bwMode="auto">
          <a:xfrm>
            <a:off x="6386515" y="5832576"/>
            <a:ext cx="2757485" cy="584775"/>
          </a:xfrm>
          <a:prstGeom prst="rect">
            <a:avLst/>
          </a:prstGeom>
          <a:noFill/>
          <a:ln w="9525">
            <a:noFill/>
            <a:miter lim="800000"/>
            <a:headEnd/>
            <a:tailEnd/>
          </a:ln>
          <a:effectLst>
            <a:outerShdw dist="45791" dir="2021404" algn="ctr" rotWithShape="0">
              <a:srgbClr val="663300"/>
            </a:outerShdw>
          </a:effec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rPr>
              <a:t>Rio Colorado</a:t>
            </a:r>
          </a:p>
        </p:txBody>
      </p:sp>
    </p:spTree>
    <p:extLst>
      <p:ext uri="{BB962C8B-B14F-4D97-AF65-F5344CB8AC3E}">
        <p14:creationId xmlns:p14="http://schemas.microsoft.com/office/powerpoint/2010/main" val="19571018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rot="3985521">
            <a:off x="1245394" y="2031206"/>
            <a:ext cx="1296988" cy="272097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899" name="Rectangle 3"/>
          <p:cNvSpPr>
            <a:spLocks noChangeArrowheads="1"/>
          </p:cNvSpPr>
          <p:nvPr/>
        </p:nvSpPr>
        <p:spPr bwMode="auto">
          <a:xfrm rot="2703774">
            <a:off x="-7144" y="2832894"/>
            <a:ext cx="1296987" cy="2720976"/>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0" name="Rectangle 4"/>
          <p:cNvSpPr>
            <a:spLocks noChangeArrowheads="1"/>
          </p:cNvSpPr>
          <p:nvPr/>
        </p:nvSpPr>
        <p:spPr bwMode="auto">
          <a:xfrm>
            <a:off x="0" y="-15875"/>
            <a:ext cx="9144000" cy="38862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pt-BR" altLang="pt-BR" sz="1400" smtClean="0">
              <a:solidFill>
                <a:srgbClr val="000000"/>
              </a:solidFill>
              <a:latin typeface="GoudySans Md BT" pitchFamily="34" charset="0"/>
            </a:endParaRPr>
          </a:p>
        </p:txBody>
      </p:sp>
      <p:sp>
        <p:nvSpPr>
          <p:cNvPr id="80901" name="Line 5"/>
          <p:cNvSpPr>
            <a:spLocks noChangeShapeType="1"/>
          </p:cNvSpPr>
          <p:nvPr/>
        </p:nvSpPr>
        <p:spPr bwMode="auto">
          <a:xfrm flipH="1">
            <a:off x="0" y="5764213"/>
            <a:ext cx="9144000" cy="304800"/>
          </a:xfrm>
          <a:prstGeom prst="line">
            <a:avLst/>
          </a:prstGeom>
          <a:noFill/>
          <a:ln w="104775">
            <a:solidFill>
              <a:srgbClr val="FFFF00"/>
            </a:solidFill>
            <a:prstDash val="lgDash"/>
            <a:round/>
            <a:headEnd/>
            <a:tailEn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4" name="Line 8"/>
          <p:cNvSpPr>
            <a:spLocks noChangeShapeType="1"/>
          </p:cNvSpPr>
          <p:nvPr/>
        </p:nvSpPr>
        <p:spPr bwMode="auto">
          <a:xfrm flipH="1" flipV="1">
            <a:off x="2209800" y="4038600"/>
            <a:ext cx="25146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5" name="Line 9"/>
          <p:cNvSpPr>
            <a:spLocks noChangeShapeType="1"/>
          </p:cNvSpPr>
          <p:nvPr/>
        </p:nvSpPr>
        <p:spPr bwMode="auto">
          <a:xfrm flipH="1" flipV="1">
            <a:off x="1828800" y="4191000"/>
            <a:ext cx="32004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6" name="Line 10"/>
          <p:cNvSpPr>
            <a:spLocks noChangeShapeType="1"/>
          </p:cNvSpPr>
          <p:nvPr/>
        </p:nvSpPr>
        <p:spPr bwMode="auto">
          <a:xfrm flipH="1" flipV="1">
            <a:off x="1447800" y="4343400"/>
            <a:ext cx="3781425"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7" name="Line 11"/>
          <p:cNvSpPr>
            <a:spLocks noChangeShapeType="1"/>
          </p:cNvSpPr>
          <p:nvPr/>
        </p:nvSpPr>
        <p:spPr bwMode="auto">
          <a:xfrm flipH="1" flipV="1">
            <a:off x="1295400" y="4495800"/>
            <a:ext cx="41148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8" name="Line 12"/>
          <p:cNvSpPr>
            <a:spLocks noChangeShapeType="1"/>
          </p:cNvSpPr>
          <p:nvPr/>
        </p:nvSpPr>
        <p:spPr bwMode="auto">
          <a:xfrm flipH="1" flipV="1">
            <a:off x="1143000" y="4648200"/>
            <a:ext cx="44196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9" name="Line 13"/>
          <p:cNvSpPr>
            <a:spLocks noChangeShapeType="1"/>
          </p:cNvSpPr>
          <p:nvPr/>
        </p:nvSpPr>
        <p:spPr bwMode="auto">
          <a:xfrm flipH="1" flipV="1">
            <a:off x="990600" y="4800600"/>
            <a:ext cx="47244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0" name="Line 14"/>
          <p:cNvSpPr>
            <a:spLocks noChangeShapeType="1"/>
          </p:cNvSpPr>
          <p:nvPr/>
        </p:nvSpPr>
        <p:spPr bwMode="auto">
          <a:xfrm flipH="1" flipV="1">
            <a:off x="838200" y="4953000"/>
            <a:ext cx="50292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1" name="Line 15"/>
          <p:cNvSpPr>
            <a:spLocks noChangeShapeType="1"/>
          </p:cNvSpPr>
          <p:nvPr/>
        </p:nvSpPr>
        <p:spPr bwMode="auto">
          <a:xfrm flipH="1" flipV="1">
            <a:off x="762000" y="5105400"/>
            <a:ext cx="53340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2" name="Freeform 16"/>
          <p:cNvSpPr>
            <a:spLocks/>
          </p:cNvSpPr>
          <p:nvPr/>
        </p:nvSpPr>
        <p:spPr bwMode="auto">
          <a:xfrm>
            <a:off x="-23813" y="3778250"/>
            <a:ext cx="9188451" cy="1952625"/>
          </a:xfrm>
          <a:custGeom>
            <a:avLst/>
            <a:gdLst>
              <a:gd name="T0" fmla="*/ 5788 w 5788"/>
              <a:gd name="T1" fmla="*/ 1089 h 1230"/>
              <a:gd name="T2" fmla="*/ 5662 w 5788"/>
              <a:gd name="T3" fmla="*/ 1094 h 1230"/>
              <a:gd name="T4" fmla="*/ 5536 w 5788"/>
              <a:gd name="T5" fmla="*/ 1094 h 1230"/>
              <a:gd name="T6" fmla="*/ 5491 w 5788"/>
              <a:gd name="T7" fmla="*/ 1109 h 1230"/>
              <a:gd name="T8" fmla="*/ 5123 w 5788"/>
              <a:gd name="T9" fmla="*/ 1119 h 1230"/>
              <a:gd name="T10" fmla="*/ 4946 w 5788"/>
              <a:gd name="T11" fmla="*/ 1139 h 1230"/>
              <a:gd name="T12" fmla="*/ 4649 w 5788"/>
              <a:gd name="T13" fmla="*/ 1134 h 1230"/>
              <a:gd name="T14" fmla="*/ 4503 w 5788"/>
              <a:gd name="T15" fmla="*/ 1119 h 1230"/>
              <a:gd name="T16" fmla="*/ 4316 w 5788"/>
              <a:gd name="T17" fmla="*/ 1099 h 1230"/>
              <a:gd name="T18" fmla="*/ 4271 w 5788"/>
              <a:gd name="T19" fmla="*/ 1069 h 1230"/>
              <a:gd name="T20" fmla="*/ 4170 w 5788"/>
              <a:gd name="T21" fmla="*/ 1023 h 1230"/>
              <a:gd name="T22" fmla="*/ 4074 w 5788"/>
              <a:gd name="T23" fmla="*/ 953 h 1230"/>
              <a:gd name="T24" fmla="*/ 4019 w 5788"/>
              <a:gd name="T25" fmla="*/ 943 h 1230"/>
              <a:gd name="T26" fmla="*/ 3903 w 5788"/>
              <a:gd name="T27" fmla="*/ 867 h 1230"/>
              <a:gd name="T28" fmla="*/ 3872 w 5788"/>
              <a:gd name="T29" fmla="*/ 852 h 1230"/>
              <a:gd name="T30" fmla="*/ 3842 w 5788"/>
              <a:gd name="T31" fmla="*/ 832 h 1230"/>
              <a:gd name="T32" fmla="*/ 3792 w 5788"/>
              <a:gd name="T33" fmla="*/ 791 h 1230"/>
              <a:gd name="T34" fmla="*/ 3716 w 5788"/>
              <a:gd name="T35" fmla="*/ 731 h 1230"/>
              <a:gd name="T36" fmla="*/ 3640 w 5788"/>
              <a:gd name="T37" fmla="*/ 655 h 1230"/>
              <a:gd name="T38" fmla="*/ 3605 w 5788"/>
              <a:gd name="T39" fmla="*/ 610 h 1230"/>
              <a:gd name="T40" fmla="*/ 3474 w 5788"/>
              <a:gd name="T41" fmla="*/ 514 h 1230"/>
              <a:gd name="T42" fmla="*/ 3403 w 5788"/>
              <a:gd name="T43" fmla="*/ 433 h 1230"/>
              <a:gd name="T44" fmla="*/ 3318 w 5788"/>
              <a:gd name="T45" fmla="*/ 358 h 1230"/>
              <a:gd name="T46" fmla="*/ 3277 w 5788"/>
              <a:gd name="T47" fmla="*/ 332 h 1230"/>
              <a:gd name="T48" fmla="*/ 3202 w 5788"/>
              <a:gd name="T49" fmla="*/ 277 h 1230"/>
              <a:gd name="T50" fmla="*/ 3141 w 5788"/>
              <a:gd name="T51" fmla="*/ 227 h 1230"/>
              <a:gd name="T52" fmla="*/ 3131 w 5788"/>
              <a:gd name="T53" fmla="*/ 211 h 1230"/>
              <a:gd name="T54" fmla="*/ 3071 w 5788"/>
              <a:gd name="T55" fmla="*/ 191 h 1230"/>
              <a:gd name="T56" fmla="*/ 3040 w 5788"/>
              <a:gd name="T57" fmla="*/ 181 h 1230"/>
              <a:gd name="T58" fmla="*/ 3025 w 5788"/>
              <a:gd name="T59" fmla="*/ 176 h 1230"/>
              <a:gd name="T60" fmla="*/ 2985 w 5788"/>
              <a:gd name="T61" fmla="*/ 131 h 1230"/>
              <a:gd name="T62" fmla="*/ 2713 w 5788"/>
              <a:gd name="T63" fmla="*/ 30 h 1230"/>
              <a:gd name="T64" fmla="*/ 2597 w 5788"/>
              <a:gd name="T65" fmla="*/ 0 h 1230"/>
              <a:gd name="T66" fmla="*/ 2274 w 5788"/>
              <a:gd name="T67" fmla="*/ 15 h 1230"/>
              <a:gd name="T68" fmla="*/ 1871 w 5788"/>
              <a:gd name="T69" fmla="*/ 40 h 1230"/>
              <a:gd name="T70" fmla="*/ 1508 w 5788"/>
              <a:gd name="T71" fmla="*/ 65 h 1230"/>
              <a:gd name="T72" fmla="*/ 1291 w 5788"/>
              <a:gd name="T73" fmla="*/ 136 h 1230"/>
              <a:gd name="T74" fmla="*/ 1175 w 5788"/>
              <a:gd name="T75" fmla="*/ 181 h 1230"/>
              <a:gd name="T76" fmla="*/ 1119 w 5788"/>
              <a:gd name="T77" fmla="*/ 211 h 1230"/>
              <a:gd name="T78" fmla="*/ 948 w 5788"/>
              <a:gd name="T79" fmla="*/ 277 h 1230"/>
              <a:gd name="T80" fmla="*/ 882 w 5788"/>
              <a:gd name="T81" fmla="*/ 343 h 1230"/>
              <a:gd name="T82" fmla="*/ 847 w 5788"/>
              <a:gd name="T83" fmla="*/ 368 h 1230"/>
              <a:gd name="T84" fmla="*/ 832 w 5788"/>
              <a:gd name="T85" fmla="*/ 388 h 1230"/>
              <a:gd name="T86" fmla="*/ 786 w 5788"/>
              <a:gd name="T87" fmla="*/ 413 h 1230"/>
              <a:gd name="T88" fmla="*/ 771 w 5788"/>
              <a:gd name="T89" fmla="*/ 423 h 1230"/>
              <a:gd name="T90" fmla="*/ 746 w 5788"/>
              <a:gd name="T91" fmla="*/ 448 h 1230"/>
              <a:gd name="T92" fmla="*/ 691 w 5788"/>
              <a:gd name="T93" fmla="*/ 504 h 1230"/>
              <a:gd name="T94" fmla="*/ 580 w 5788"/>
              <a:gd name="T95" fmla="*/ 640 h 1230"/>
              <a:gd name="T96" fmla="*/ 514 w 5788"/>
              <a:gd name="T97" fmla="*/ 721 h 1230"/>
              <a:gd name="T98" fmla="*/ 444 w 5788"/>
              <a:gd name="T99" fmla="*/ 801 h 1230"/>
              <a:gd name="T100" fmla="*/ 297 w 5788"/>
              <a:gd name="T101" fmla="*/ 907 h 1230"/>
              <a:gd name="T102" fmla="*/ 191 w 5788"/>
              <a:gd name="T103" fmla="*/ 1028 h 1230"/>
              <a:gd name="T104" fmla="*/ 136 w 5788"/>
              <a:gd name="T105" fmla="*/ 1124 h 1230"/>
              <a:gd name="T106" fmla="*/ 86 w 5788"/>
              <a:gd name="T107" fmla="*/ 1174 h 1230"/>
              <a:gd name="T108" fmla="*/ 30 w 5788"/>
              <a:gd name="T109" fmla="*/ 1210 h 1230"/>
              <a:gd name="T110" fmla="*/ 0 w 5788"/>
              <a:gd name="T111" fmla="*/ 123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88" h="1230">
                <a:moveTo>
                  <a:pt x="5788" y="1089"/>
                </a:moveTo>
                <a:cubicBezTo>
                  <a:pt x="5742" y="1098"/>
                  <a:pt x="5711" y="1098"/>
                  <a:pt x="5662" y="1094"/>
                </a:cubicBezTo>
                <a:cubicBezTo>
                  <a:pt x="5610" y="1084"/>
                  <a:pt x="5623" y="1084"/>
                  <a:pt x="5536" y="1094"/>
                </a:cubicBezTo>
                <a:cubicBezTo>
                  <a:pt x="5520" y="1096"/>
                  <a:pt x="5507" y="1109"/>
                  <a:pt x="5491" y="1109"/>
                </a:cubicBezTo>
                <a:cubicBezTo>
                  <a:pt x="5368" y="1112"/>
                  <a:pt x="5123" y="1119"/>
                  <a:pt x="5123" y="1119"/>
                </a:cubicBezTo>
                <a:cubicBezTo>
                  <a:pt x="5064" y="1126"/>
                  <a:pt x="5005" y="1133"/>
                  <a:pt x="4946" y="1139"/>
                </a:cubicBezTo>
                <a:cubicBezTo>
                  <a:pt x="4850" y="1131"/>
                  <a:pt x="4743" y="1136"/>
                  <a:pt x="4649" y="1134"/>
                </a:cubicBezTo>
                <a:cubicBezTo>
                  <a:pt x="4602" y="1118"/>
                  <a:pt x="4553" y="1121"/>
                  <a:pt x="4503" y="1119"/>
                </a:cubicBezTo>
                <a:cubicBezTo>
                  <a:pt x="4436" y="1103"/>
                  <a:pt x="4391" y="1102"/>
                  <a:pt x="4316" y="1099"/>
                </a:cubicBezTo>
                <a:cubicBezTo>
                  <a:pt x="4285" y="1091"/>
                  <a:pt x="4296" y="1080"/>
                  <a:pt x="4271" y="1069"/>
                </a:cubicBezTo>
                <a:cubicBezTo>
                  <a:pt x="4236" y="1054"/>
                  <a:pt x="4203" y="1044"/>
                  <a:pt x="4170" y="1023"/>
                </a:cubicBezTo>
                <a:cubicBezTo>
                  <a:pt x="4142" y="1005"/>
                  <a:pt x="4102" y="967"/>
                  <a:pt x="4074" y="953"/>
                </a:cubicBezTo>
                <a:cubicBezTo>
                  <a:pt x="4059" y="945"/>
                  <a:pt x="4033" y="945"/>
                  <a:pt x="4019" y="943"/>
                </a:cubicBezTo>
                <a:cubicBezTo>
                  <a:pt x="3960" y="925"/>
                  <a:pt x="3951" y="915"/>
                  <a:pt x="3903" y="867"/>
                </a:cubicBezTo>
                <a:cubicBezTo>
                  <a:pt x="3887" y="851"/>
                  <a:pt x="3889" y="861"/>
                  <a:pt x="3872" y="852"/>
                </a:cubicBezTo>
                <a:cubicBezTo>
                  <a:pt x="3861" y="846"/>
                  <a:pt x="3842" y="832"/>
                  <a:pt x="3842" y="832"/>
                </a:cubicBezTo>
                <a:cubicBezTo>
                  <a:pt x="3833" y="818"/>
                  <a:pt x="3808" y="796"/>
                  <a:pt x="3792" y="791"/>
                </a:cubicBezTo>
                <a:cubicBezTo>
                  <a:pt x="3780" y="756"/>
                  <a:pt x="3741" y="753"/>
                  <a:pt x="3716" y="731"/>
                </a:cubicBezTo>
                <a:cubicBezTo>
                  <a:pt x="3689" y="707"/>
                  <a:pt x="3660" y="685"/>
                  <a:pt x="3640" y="655"/>
                </a:cubicBezTo>
                <a:cubicBezTo>
                  <a:pt x="3630" y="641"/>
                  <a:pt x="3618" y="621"/>
                  <a:pt x="3605" y="610"/>
                </a:cubicBezTo>
                <a:cubicBezTo>
                  <a:pt x="3566" y="575"/>
                  <a:pt x="3520" y="537"/>
                  <a:pt x="3474" y="514"/>
                </a:cubicBezTo>
                <a:cubicBezTo>
                  <a:pt x="3462" y="477"/>
                  <a:pt x="3430" y="458"/>
                  <a:pt x="3403" y="433"/>
                </a:cubicBezTo>
                <a:cubicBezTo>
                  <a:pt x="3369" y="402"/>
                  <a:pt x="3353" y="382"/>
                  <a:pt x="3318" y="358"/>
                </a:cubicBezTo>
                <a:cubicBezTo>
                  <a:pt x="3306" y="339"/>
                  <a:pt x="3297" y="340"/>
                  <a:pt x="3277" y="332"/>
                </a:cubicBezTo>
                <a:cubicBezTo>
                  <a:pt x="3255" y="310"/>
                  <a:pt x="3228" y="294"/>
                  <a:pt x="3202" y="277"/>
                </a:cubicBezTo>
                <a:cubicBezTo>
                  <a:pt x="3183" y="265"/>
                  <a:pt x="3156" y="243"/>
                  <a:pt x="3141" y="227"/>
                </a:cubicBezTo>
                <a:cubicBezTo>
                  <a:pt x="3137" y="222"/>
                  <a:pt x="3136" y="215"/>
                  <a:pt x="3131" y="211"/>
                </a:cubicBezTo>
                <a:cubicBezTo>
                  <a:pt x="3115" y="197"/>
                  <a:pt x="3090" y="196"/>
                  <a:pt x="3071" y="191"/>
                </a:cubicBezTo>
                <a:cubicBezTo>
                  <a:pt x="3061" y="188"/>
                  <a:pt x="3050" y="184"/>
                  <a:pt x="3040" y="181"/>
                </a:cubicBezTo>
                <a:cubicBezTo>
                  <a:pt x="3035" y="179"/>
                  <a:pt x="3025" y="176"/>
                  <a:pt x="3025" y="176"/>
                </a:cubicBezTo>
                <a:cubicBezTo>
                  <a:pt x="3011" y="162"/>
                  <a:pt x="3000" y="144"/>
                  <a:pt x="2985" y="131"/>
                </a:cubicBezTo>
                <a:cubicBezTo>
                  <a:pt x="2912" y="67"/>
                  <a:pt x="2807" y="37"/>
                  <a:pt x="2713" y="30"/>
                </a:cubicBezTo>
                <a:cubicBezTo>
                  <a:pt x="2675" y="18"/>
                  <a:pt x="2636" y="10"/>
                  <a:pt x="2597" y="0"/>
                </a:cubicBezTo>
                <a:cubicBezTo>
                  <a:pt x="2488" y="4"/>
                  <a:pt x="2383" y="11"/>
                  <a:pt x="2274" y="15"/>
                </a:cubicBezTo>
                <a:cubicBezTo>
                  <a:pt x="2147" y="47"/>
                  <a:pt x="1997" y="37"/>
                  <a:pt x="1871" y="40"/>
                </a:cubicBezTo>
                <a:cubicBezTo>
                  <a:pt x="1767" y="73"/>
                  <a:pt x="1608" y="62"/>
                  <a:pt x="1508" y="65"/>
                </a:cubicBezTo>
                <a:cubicBezTo>
                  <a:pt x="1434" y="83"/>
                  <a:pt x="1365" y="118"/>
                  <a:pt x="1291" y="136"/>
                </a:cubicBezTo>
                <a:cubicBezTo>
                  <a:pt x="1256" y="159"/>
                  <a:pt x="1209" y="159"/>
                  <a:pt x="1175" y="181"/>
                </a:cubicBezTo>
                <a:cubicBezTo>
                  <a:pt x="1153" y="196"/>
                  <a:pt x="1146" y="206"/>
                  <a:pt x="1119" y="211"/>
                </a:cubicBezTo>
                <a:cubicBezTo>
                  <a:pt x="1068" y="239"/>
                  <a:pt x="1005" y="263"/>
                  <a:pt x="948" y="277"/>
                </a:cubicBezTo>
                <a:cubicBezTo>
                  <a:pt x="915" y="299"/>
                  <a:pt x="904" y="309"/>
                  <a:pt x="882" y="343"/>
                </a:cubicBezTo>
                <a:cubicBezTo>
                  <a:pt x="875" y="354"/>
                  <a:pt x="856" y="359"/>
                  <a:pt x="847" y="368"/>
                </a:cubicBezTo>
                <a:cubicBezTo>
                  <a:pt x="841" y="374"/>
                  <a:pt x="838" y="383"/>
                  <a:pt x="832" y="388"/>
                </a:cubicBezTo>
                <a:cubicBezTo>
                  <a:pt x="819" y="399"/>
                  <a:pt x="801" y="403"/>
                  <a:pt x="786" y="413"/>
                </a:cubicBezTo>
                <a:cubicBezTo>
                  <a:pt x="781" y="416"/>
                  <a:pt x="771" y="423"/>
                  <a:pt x="771" y="423"/>
                </a:cubicBezTo>
                <a:cubicBezTo>
                  <a:pt x="741" y="467"/>
                  <a:pt x="782" y="410"/>
                  <a:pt x="746" y="448"/>
                </a:cubicBezTo>
                <a:cubicBezTo>
                  <a:pt x="728" y="467"/>
                  <a:pt x="714" y="489"/>
                  <a:pt x="691" y="504"/>
                </a:cubicBezTo>
                <a:cubicBezTo>
                  <a:pt x="660" y="551"/>
                  <a:pt x="620" y="600"/>
                  <a:pt x="580" y="640"/>
                </a:cubicBezTo>
                <a:cubicBezTo>
                  <a:pt x="555" y="665"/>
                  <a:pt x="539" y="696"/>
                  <a:pt x="514" y="721"/>
                </a:cubicBezTo>
                <a:cubicBezTo>
                  <a:pt x="504" y="751"/>
                  <a:pt x="467" y="780"/>
                  <a:pt x="444" y="801"/>
                </a:cubicBezTo>
                <a:cubicBezTo>
                  <a:pt x="400" y="840"/>
                  <a:pt x="355" y="888"/>
                  <a:pt x="297" y="907"/>
                </a:cubicBezTo>
                <a:cubicBezTo>
                  <a:pt x="258" y="946"/>
                  <a:pt x="238" y="998"/>
                  <a:pt x="191" y="1028"/>
                </a:cubicBezTo>
                <a:cubicBezTo>
                  <a:pt x="179" y="1064"/>
                  <a:pt x="163" y="1097"/>
                  <a:pt x="136" y="1124"/>
                </a:cubicBezTo>
                <a:cubicBezTo>
                  <a:pt x="130" y="1150"/>
                  <a:pt x="112" y="1168"/>
                  <a:pt x="86" y="1174"/>
                </a:cubicBezTo>
                <a:cubicBezTo>
                  <a:pt x="72" y="1190"/>
                  <a:pt x="48" y="1198"/>
                  <a:pt x="30" y="1210"/>
                </a:cubicBezTo>
                <a:cubicBezTo>
                  <a:pt x="21" y="1216"/>
                  <a:pt x="0" y="1214"/>
                  <a:pt x="0" y="1230"/>
                </a:cubicBezTo>
              </a:path>
            </a:pathLst>
          </a:custGeom>
          <a:noFill/>
          <a:ln w="76200" cmpd="sng">
            <a:solidFill>
              <a:schemeClr val="bg1"/>
            </a:solidFill>
            <a:round/>
            <a:headEnd/>
            <a:tailEnd/>
          </a:ln>
          <a:effectLst>
            <a:outerShdw dist="56796" dir="3806097" algn="ctr" rotWithShape="0">
              <a:srgbClr val="FF0000"/>
            </a:outerShdw>
          </a:effectLst>
          <a:extLst>
            <a:ext uri="{909E8E84-426E-40DD-AFC4-6F175D3DCCD1}">
              <a14:hiddenFill xmlns:a14="http://schemas.microsoft.com/office/drawing/2010/main">
                <a:solidFill>
                  <a:schemeClr val="accent1"/>
                </a:solidFill>
              </a14:hiddenFill>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4" name="Rectangle 18"/>
          <p:cNvSpPr>
            <a:spLocks noChangeArrowheads="1"/>
          </p:cNvSpPr>
          <p:nvPr/>
        </p:nvSpPr>
        <p:spPr bwMode="auto">
          <a:xfrm>
            <a:off x="0" y="3733800"/>
            <a:ext cx="152400" cy="19050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2" name="Retângulo 1"/>
          <p:cNvSpPr/>
          <p:nvPr/>
        </p:nvSpPr>
        <p:spPr>
          <a:xfrm>
            <a:off x="2260848" y="3861048"/>
            <a:ext cx="7423720" cy="2987675"/>
          </a:xfrm>
          <a:prstGeom prst="rect">
            <a:avLst/>
          </a:prstGeom>
          <a:solidFill>
            <a:srgbClr val="11C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p:cNvPicPr>
            <a:picLocks noChangeAspect="1"/>
          </p:cNvPicPr>
          <p:nvPr/>
        </p:nvPicPr>
        <p:blipFill>
          <a:blip r:embed="rId2">
            <a:clrChange>
              <a:clrFrom>
                <a:srgbClr val="00FFFF"/>
              </a:clrFrom>
              <a:clrTo>
                <a:srgbClr val="00FFFF">
                  <a:alpha val="0"/>
                </a:srgbClr>
              </a:clrTo>
            </a:clrChange>
            <a:extLst>
              <a:ext uri="{28A0092B-C50C-407E-A947-70E740481C1C}">
                <a14:useLocalDpi xmlns:a14="http://schemas.microsoft.com/office/drawing/2010/main" val="0"/>
              </a:ext>
            </a:extLst>
          </a:blip>
          <a:stretch>
            <a:fillRect/>
          </a:stretch>
        </p:blipFill>
        <p:spPr>
          <a:xfrm>
            <a:off x="-161687" y="3576408"/>
            <a:ext cx="9353289" cy="3243659"/>
          </a:xfrm>
          <a:prstGeom prst="rect">
            <a:avLst/>
          </a:prstGeom>
        </p:spPr>
      </p:pic>
      <p:sp>
        <p:nvSpPr>
          <p:cNvPr id="18" name="Content Placeholder 13"/>
          <p:cNvSpPr txBox="1">
            <a:spLocks/>
          </p:cNvSpPr>
          <p:nvPr/>
        </p:nvSpPr>
        <p:spPr bwMode="auto">
          <a:xfrm>
            <a:off x="6566967" y="4906226"/>
            <a:ext cx="2355304" cy="622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00000"/>
                </a:solidFill>
                <a:latin typeface="+mn-lt"/>
              </a:defRPr>
            </a:lvl2pPr>
            <a:lvl3pPr marL="1143000" indent="-228600" algn="l" rtl="0" eaLnBrk="1" fontAlgn="base" hangingPunct="1">
              <a:spcBef>
                <a:spcPct val="20000"/>
              </a:spcBef>
              <a:spcAft>
                <a:spcPct val="0"/>
              </a:spcAft>
              <a:buChar char="•"/>
              <a:defRPr sz="2000" b="1">
                <a:solidFill>
                  <a:srgbClr val="000000"/>
                </a:solidFill>
                <a:latin typeface="+mn-lt"/>
              </a:defRPr>
            </a:lvl3pPr>
            <a:lvl4pPr marL="1600200" indent="-228600" algn="l" rtl="0" eaLnBrk="1" fontAlgn="base" hangingPunct="1">
              <a:spcBef>
                <a:spcPct val="20000"/>
              </a:spcBef>
              <a:spcAft>
                <a:spcPct val="0"/>
              </a:spcAft>
              <a:buChar char="–"/>
              <a:defRPr sz="1800" b="1">
                <a:solidFill>
                  <a:srgbClr val="000000"/>
                </a:solidFill>
                <a:latin typeface="+mn-lt"/>
              </a:defRPr>
            </a:lvl4pPr>
            <a:lvl5pPr marL="2057400" indent="-228600" algn="l" rtl="0" eaLnBrk="1" fontAlgn="base" hangingPunct="1">
              <a:spcBef>
                <a:spcPct val="20000"/>
              </a:spcBef>
              <a:spcAft>
                <a:spcPct val="0"/>
              </a:spcAft>
              <a:buChar char="»"/>
              <a:defRPr sz="1800" b="1">
                <a:solidFill>
                  <a:srgbClr val="000000"/>
                </a:solidFill>
                <a:latin typeface="+mn-lt"/>
              </a:defRPr>
            </a:lvl5pPr>
            <a:lvl6pPr marL="2514600" indent="-228600" algn="l" rtl="0" eaLnBrk="1" fontAlgn="base" hangingPunct="1">
              <a:spcBef>
                <a:spcPct val="20000"/>
              </a:spcBef>
              <a:spcAft>
                <a:spcPct val="0"/>
              </a:spcAft>
              <a:buChar char="»"/>
              <a:defRPr sz="1800" b="1">
                <a:solidFill>
                  <a:srgbClr val="000000"/>
                </a:solidFill>
                <a:latin typeface="+mn-lt"/>
              </a:defRPr>
            </a:lvl6pPr>
            <a:lvl7pPr marL="2971800" indent="-228600" algn="l" rtl="0" eaLnBrk="1" fontAlgn="base" hangingPunct="1">
              <a:spcBef>
                <a:spcPct val="20000"/>
              </a:spcBef>
              <a:spcAft>
                <a:spcPct val="0"/>
              </a:spcAft>
              <a:buChar char="»"/>
              <a:defRPr sz="1800" b="1">
                <a:solidFill>
                  <a:srgbClr val="000000"/>
                </a:solidFill>
                <a:latin typeface="+mn-lt"/>
              </a:defRPr>
            </a:lvl7pPr>
            <a:lvl8pPr marL="3429000" indent="-228600" algn="l" rtl="0" eaLnBrk="1" fontAlgn="base" hangingPunct="1">
              <a:spcBef>
                <a:spcPct val="20000"/>
              </a:spcBef>
              <a:spcAft>
                <a:spcPct val="0"/>
              </a:spcAft>
              <a:buChar char="»"/>
              <a:defRPr sz="1800" b="1">
                <a:solidFill>
                  <a:srgbClr val="000000"/>
                </a:solidFill>
                <a:latin typeface="+mn-lt"/>
              </a:defRPr>
            </a:lvl8pPr>
            <a:lvl9pPr marL="3886200" indent="-228600" algn="l" rtl="0" eaLnBrk="1" fontAlgn="base" hangingPunct="1">
              <a:spcBef>
                <a:spcPct val="20000"/>
              </a:spcBef>
              <a:spcAft>
                <a:spcPct val="0"/>
              </a:spcAft>
              <a:buChar char="»"/>
              <a:defRPr sz="1800" b="1">
                <a:solidFill>
                  <a:srgbClr val="000000"/>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Arial"/>
                <a:ea typeface="+mn-ea"/>
                <a:cs typeface="+mn-cs"/>
              </a:rPr>
              <a:t>	</a:t>
            </a:r>
            <a:r>
              <a:rPr kumimoji="0" lang="pt-BR" sz="3400" b="1" i="0" u="none" strike="noStrike" kern="0" cap="none" spc="0" normalizeH="0" baseline="0" noProof="0" dirty="0" smtClean="0">
                <a:ln>
                  <a:noFill/>
                </a:ln>
                <a:solidFill>
                  <a:schemeClr val="tx1"/>
                </a:solidFill>
                <a:effectLst/>
                <a:uLnTx/>
                <a:uFillTx/>
                <a:latin typeface="Arial"/>
                <a:ea typeface="+mn-ea"/>
                <a:cs typeface="+mn-cs"/>
              </a:rPr>
              <a:t>2800 pés</a:t>
            </a:r>
            <a:endParaRPr kumimoji="0" lang="en-US" sz="3400" b="1" i="0" u="none" strike="noStrike" kern="0" cap="none" spc="0" normalizeH="0" baseline="0" noProof="0" dirty="0">
              <a:ln>
                <a:noFill/>
              </a:ln>
              <a:solidFill>
                <a:schemeClr val="tx1"/>
              </a:solidFill>
              <a:effectLst/>
              <a:uLnTx/>
              <a:uFillTx/>
              <a:latin typeface="Arial"/>
              <a:ea typeface="+mn-ea"/>
              <a:cs typeface="+mn-cs"/>
            </a:endParaRPr>
          </a:p>
        </p:txBody>
      </p:sp>
      <p:sp>
        <p:nvSpPr>
          <p:cNvPr id="19" name="Rectangle 10"/>
          <p:cNvSpPr>
            <a:spLocks noChangeArrowheads="1"/>
          </p:cNvSpPr>
          <p:nvPr/>
        </p:nvSpPr>
        <p:spPr bwMode="auto">
          <a:xfrm>
            <a:off x="281430" y="5373216"/>
            <a:ext cx="1914306" cy="584775"/>
          </a:xfrm>
          <a:prstGeom prst="rect">
            <a:avLst/>
          </a:prstGeom>
          <a:noFill/>
          <a:ln w="9525">
            <a:noFill/>
            <a:miter lim="800000"/>
            <a:headEnd/>
            <a:tailEnd/>
          </a:ln>
          <a:effectLst>
            <a:outerShdw dist="45791" dir="2021404" algn="ctr" rotWithShape="0">
              <a:srgbClr val="663300"/>
            </a:outerShdw>
          </a:effec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rPr>
              <a:t>1800 </a:t>
            </a:r>
            <a:r>
              <a:rPr kumimoji="0" lang="en-US" sz="3200" b="1"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Arial"/>
              </a:rPr>
              <a:t>pés</a:t>
            </a:r>
            <a:endParaRPr kumimoji="0" 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ndParaRPr>
          </a:p>
        </p:txBody>
      </p:sp>
      <p:sp>
        <p:nvSpPr>
          <p:cNvPr id="21" name="Content Placeholder 12"/>
          <p:cNvSpPr txBox="1">
            <a:spLocks/>
          </p:cNvSpPr>
          <p:nvPr/>
        </p:nvSpPr>
        <p:spPr bwMode="auto">
          <a:xfrm>
            <a:off x="135752" y="3537558"/>
            <a:ext cx="2370247" cy="567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00000"/>
                </a:solidFill>
                <a:latin typeface="+mn-lt"/>
              </a:defRPr>
            </a:lvl2pPr>
            <a:lvl3pPr marL="1143000" indent="-228600" algn="l" rtl="0" eaLnBrk="1" fontAlgn="base" hangingPunct="1">
              <a:spcBef>
                <a:spcPct val="20000"/>
              </a:spcBef>
              <a:spcAft>
                <a:spcPct val="0"/>
              </a:spcAft>
              <a:buChar char="•"/>
              <a:defRPr sz="2000" b="1">
                <a:solidFill>
                  <a:srgbClr val="000000"/>
                </a:solidFill>
                <a:latin typeface="+mn-lt"/>
              </a:defRPr>
            </a:lvl3pPr>
            <a:lvl4pPr marL="1600200" indent="-228600" algn="l" rtl="0" eaLnBrk="1" fontAlgn="base" hangingPunct="1">
              <a:spcBef>
                <a:spcPct val="20000"/>
              </a:spcBef>
              <a:spcAft>
                <a:spcPct val="0"/>
              </a:spcAft>
              <a:buChar char="–"/>
              <a:defRPr sz="1800" b="1">
                <a:solidFill>
                  <a:srgbClr val="000000"/>
                </a:solidFill>
                <a:latin typeface="+mn-lt"/>
              </a:defRPr>
            </a:lvl4pPr>
            <a:lvl5pPr marL="2057400" indent="-228600" algn="l" rtl="0" eaLnBrk="1" fontAlgn="base" hangingPunct="1">
              <a:spcBef>
                <a:spcPct val="20000"/>
              </a:spcBef>
              <a:spcAft>
                <a:spcPct val="0"/>
              </a:spcAft>
              <a:buChar char="»"/>
              <a:defRPr sz="1800" b="1">
                <a:solidFill>
                  <a:srgbClr val="000000"/>
                </a:solidFill>
                <a:latin typeface="+mn-lt"/>
              </a:defRPr>
            </a:lvl5pPr>
            <a:lvl6pPr marL="2514600" indent="-228600" algn="l" rtl="0" eaLnBrk="1" fontAlgn="base" hangingPunct="1">
              <a:spcBef>
                <a:spcPct val="20000"/>
              </a:spcBef>
              <a:spcAft>
                <a:spcPct val="0"/>
              </a:spcAft>
              <a:buChar char="»"/>
              <a:defRPr sz="1800" b="1">
                <a:solidFill>
                  <a:srgbClr val="000000"/>
                </a:solidFill>
                <a:latin typeface="+mn-lt"/>
              </a:defRPr>
            </a:lvl6pPr>
            <a:lvl7pPr marL="2971800" indent="-228600" algn="l" rtl="0" eaLnBrk="1" fontAlgn="base" hangingPunct="1">
              <a:spcBef>
                <a:spcPct val="20000"/>
              </a:spcBef>
              <a:spcAft>
                <a:spcPct val="0"/>
              </a:spcAft>
              <a:buChar char="»"/>
              <a:defRPr sz="1800" b="1">
                <a:solidFill>
                  <a:srgbClr val="000000"/>
                </a:solidFill>
                <a:latin typeface="+mn-lt"/>
              </a:defRPr>
            </a:lvl7pPr>
            <a:lvl8pPr marL="3429000" indent="-228600" algn="l" rtl="0" eaLnBrk="1" fontAlgn="base" hangingPunct="1">
              <a:spcBef>
                <a:spcPct val="20000"/>
              </a:spcBef>
              <a:spcAft>
                <a:spcPct val="0"/>
              </a:spcAft>
              <a:buChar char="»"/>
              <a:defRPr sz="1800" b="1">
                <a:solidFill>
                  <a:srgbClr val="000000"/>
                </a:solidFill>
                <a:latin typeface="+mn-lt"/>
              </a:defRPr>
            </a:lvl8pPr>
            <a:lvl9pPr marL="3886200" indent="-228600" algn="l" rtl="0" eaLnBrk="1" fontAlgn="base" hangingPunct="1">
              <a:spcBef>
                <a:spcPct val="20000"/>
              </a:spcBef>
              <a:spcAft>
                <a:spcPct val="0"/>
              </a:spcAft>
              <a:buChar char="»"/>
              <a:defRPr sz="1800" b="1">
                <a:solidFill>
                  <a:srgbClr val="000000"/>
                </a:solidFill>
                <a:latin typeface="+mn-lt"/>
              </a:defRPr>
            </a:lvl9pPr>
          </a:lstStyle>
          <a:p>
            <a:pPr marL="0" lvl="0" indent="0" eaLnBrk="0" hangingPunct="0">
              <a:lnSpc>
                <a:spcPct val="80000"/>
              </a:lnSpc>
              <a:buNone/>
            </a:pPr>
            <a:r>
              <a:rPr kumimoji="0" lang="pt-BR" sz="3400" b="1" i="0" u="none" strike="noStrike" kern="0" cap="none" spc="0" normalizeH="0" baseline="0" noProof="0" dirty="0" smtClean="0">
                <a:ln>
                  <a:noFill/>
                </a:ln>
                <a:solidFill>
                  <a:schemeClr val="tx1"/>
                </a:solidFill>
                <a:effectLst/>
                <a:uLnTx/>
                <a:uFillTx/>
                <a:latin typeface="Arial"/>
                <a:ea typeface="+mn-ea"/>
                <a:cs typeface="+mn-cs"/>
              </a:rPr>
              <a:t>8000 pés</a:t>
            </a:r>
            <a:endParaRPr kumimoji="0" lang="en-US" sz="3400" b="1" i="0" u="none" strike="noStrike" kern="0" cap="none" spc="0" normalizeH="0" baseline="0" noProof="0" dirty="0">
              <a:ln>
                <a:noFill/>
              </a:ln>
              <a:solidFill>
                <a:schemeClr val="tx1"/>
              </a:solidFill>
              <a:effectLst/>
              <a:uLnTx/>
              <a:uFillTx/>
              <a:latin typeface="Arial"/>
              <a:ea typeface="+mn-ea"/>
              <a:cs typeface="+mn-cs"/>
            </a:endParaRPr>
          </a:p>
        </p:txBody>
      </p:sp>
      <p:sp>
        <p:nvSpPr>
          <p:cNvPr id="22" name="Rectangle 9"/>
          <p:cNvSpPr>
            <a:spLocks noChangeArrowheads="1"/>
          </p:cNvSpPr>
          <p:nvPr/>
        </p:nvSpPr>
        <p:spPr bwMode="auto">
          <a:xfrm>
            <a:off x="6386515" y="5832576"/>
            <a:ext cx="2757485" cy="584775"/>
          </a:xfrm>
          <a:prstGeom prst="rect">
            <a:avLst/>
          </a:prstGeom>
          <a:noFill/>
          <a:ln w="9525">
            <a:noFill/>
            <a:miter lim="800000"/>
            <a:headEnd/>
            <a:tailEnd/>
          </a:ln>
          <a:effectLst>
            <a:outerShdw dist="45791" dir="2021404" algn="ctr" rotWithShape="0">
              <a:srgbClr val="663300"/>
            </a:outerShdw>
          </a:effec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rPr>
              <a:t>Rio Colorado</a:t>
            </a:r>
          </a:p>
        </p:txBody>
      </p:sp>
      <p:sp>
        <p:nvSpPr>
          <p:cNvPr id="3" name="CaixaDeTexto 2"/>
          <p:cNvSpPr txBox="1"/>
          <p:nvPr/>
        </p:nvSpPr>
        <p:spPr>
          <a:xfrm>
            <a:off x="5962966" y="4035422"/>
            <a:ext cx="2808312" cy="523220"/>
          </a:xfrm>
          <a:prstGeom prst="rect">
            <a:avLst/>
          </a:prstGeom>
          <a:noFill/>
        </p:spPr>
        <p:txBody>
          <a:bodyPr wrap="square" rtlCol="0">
            <a:spAutoFit/>
          </a:bodyPr>
          <a:lstStyle/>
          <a:p>
            <a:r>
              <a:rPr lang="pt-BR" sz="2800" b="1" dirty="0" smtClean="0">
                <a:latin typeface="Arial" panose="020B0604020202020204" pitchFamily="34" charset="0"/>
                <a:cs typeface="Arial" panose="020B0604020202020204" pitchFamily="34" charset="0"/>
              </a:rPr>
              <a:t>Lago Grande</a:t>
            </a:r>
            <a:endParaRPr lang="pt-BR" sz="2800" b="1" dirty="0">
              <a:latin typeface="Arial" panose="020B0604020202020204" pitchFamily="34" charset="0"/>
              <a:cs typeface="Arial" panose="020B0604020202020204" pitchFamily="34" charset="0"/>
            </a:endParaRPr>
          </a:p>
        </p:txBody>
      </p:sp>
      <p:sp>
        <p:nvSpPr>
          <p:cNvPr id="24" name="CaixaDeTexto 23"/>
          <p:cNvSpPr txBox="1"/>
          <p:nvPr/>
        </p:nvSpPr>
        <p:spPr>
          <a:xfrm>
            <a:off x="387586" y="707212"/>
            <a:ext cx="8216862" cy="1569660"/>
          </a:xfrm>
          <a:prstGeom prst="rect">
            <a:avLst/>
          </a:prstGeom>
          <a:noFill/>
        </p:spPr>
        <p:txBody>
          <a:bodyPr wrap="square" rtlCol="0">
            <a:spAutoFit/>
          </a:bodyPr>
          <a:lstStyle/>
          <a:p>
            <a:pPr algn="ctr"/>
            <a:r>
              <a:rPr lang="pt-BR" sz="3200" b="1" dirty="0" smtClean="0">
                <a:latin typeface="Arial" panose="020B0604020202020204" pitchFamily="34" charset="0"/>
                <a:cs typeface="Arial" panose="020B0604020202020204" pitchFamily="34" charset="0"/>
              </a:rPr>
              <a:t>Cremos que o lago, em parte, era feito das águas do Dilúvio que ficaram presos quando o contente foi elevado.</a:t>
            </a:r>
            <a:endParaRPr lang="pt-B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944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rot="3985521">
            <a:off x="1245394" y="2031206"/>
            <a:ext cx="1296988" cy="272097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899" name="Rectangle 3"/>
          <p:cNvSpPr>
            <a:spLocks noChangeArrowheads="1"/>
          </p:cNvSpPr>
          <p:nvPr/>
        </p:nvSpPr>
        <p:spPr bwMode="auto">
          <a:xfrm rot="2703774">
            <a:off x="-7144" y="2832894"/>
            <a:ext cx="1296987" cy="2720976"/>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0" name="Rectangle 4"/>
          <p:cNvSpPr>
            <a:spLocks noChangeArrowheads="1"/>
          </p:cNvSpPr>
          <p:nvPr/>
        </p:nvSpPr>
        <p:spPr bwMode="auto">
          <a:xfrm>
            <a:off x="0" y="-15875"/>
            <a:ext cx="9144000" cy="38862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pt-BR" altLang="pt-BR" sz="1400" smtClean="0">
              <a:solidFill>
                <a:srgbClr val="000000"/>
              </a:solidFill>
              <a:latin typeface="GoudySans Md BT" pitchFamily="34" charset="0"/>
            </a:endParaRPr>
          </a:p>
        </p:txBody>
      </p:sp>
      <p:sp>
        <p:nvSpPr>
          <p:cNvPr id="80901" name="Line 5"/>
          <p:cNvSpPr>
            <a:spLocks noChangeShapeType="1"/>
          </p:cNvSpPr>
          <p:nvPr/>
        </p:nvSpPr>
        <p:spPr bwMode="auto">
          <a:xfrm flipH="1">
            <a:off x="0" y="5764213"/>
            <a:ext cx="9144000" cy="304800"/>
          </a:xfrm>
          <a:prstGeom prst="line">
            <a:avLst/>
          </a:prstGeom>
          <a:noFill/>
          <a:ln w="104775">
            <a:solidFill>
              <a:srgbClr val="FFFF00"/>
            </a:solidFill>
            <a:prstDash val="lgDash"/>
            <a:round/>
            <a:headEnd/>
            <a:tailEn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4" name="Line 8"/>
          <p:cNvSpPr>
            <a:spLocks noChangeShapeType="1"/>
          </p:cNvSpPr>
          <p:nvPr/>
        </p:nvSpPr>
        <p:spPr bwMode="auto">
          <a:xfrm flipH="1" flipV="1">
            <a:off x="2209800" y="4038600"/>
            <a:ext cx="25146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5" name="Line 9"/>
          <p:cNvSpPr>
            <a:spLocks noChangeShapeType="1"/>
          </p:cNvSpPr>
          <p:nvPr/>
        </p:nvSpPr>
        <p:spPr bwMode="auto">
          <a:xfrm flipH="1" flipV="1">
            <a:off x="1828800" y="4191000"/>
            <a:ext cx="32004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6" name="Line 10"/>
          <p:cNvSpPr>
            <a:spLocks noChangeShapeType="1"/>
          </p:cNvSpPr>
          <p:nvPr/>
        </p:nvSpPr>
        <p:spPr bwMode="auto">
          <a:xfrm flipH="1" flipV="1">
            <a:off x="1447800" y="4343400"/>
            <a:ext cx="3781425"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7" name="Line 11"/>
          <p:cNvSpPr>
            <a:spLocks noChangeShapeType="1"/>
          </p:cNvSpPr>
          <p:nvPr/>
        </p:nvSpPr>
        <p:spPr bwMode="auto">
          <a:xfrm flipH="1" flipV="1">
            <a:off x="1295400" y="4495800"/>
            <a:ext cx="41148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8" name="Line 12"/>
          <p:cNvSpPr>
            <a:spLocks noChangeShapeType="1"/>
          </p:cNvSpPr>
          <p:nvPr/>
        </p:nvSpPr>
        <p:spPr bwMode="auto">
          <a:xfrm flipH="1" flipV="1">
            <a:off x="1143000" y="4648200"/>
            <a:ext cx="44196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09" name="Line 13"/>
          <p:cNvSpPr>
            <a:spLocks noChangeShapeType="1"/>
          </p:cNvSpPr>
          <p:nvPr/>
        </p:nvSpPr>
        <p:spPr bwMode="auto">
          <a:xfrm flipH="1" flipV="1">
            <a:off x="990600" y="4800600"/>
            <a:ext cx="47244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0" name="Line 14"/>
          <p:cNvSpPr>
            <a:spLocks noChangeShapeType="1"/>
          </p:cNvSpPr>
          <p:nvPr/>
        </p:nvSpPr>
        <p:spPr bwMode="auto">
          <a:xfrm flipH="1" flipV="1">
            <a:off x="838200" y="4953000"/>
            <a:ext cx="50292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1" name="Line 15"/>
          <p:cNvSpPr>
            <a:spLocks noChangeShapeType="1"/>
          </p:cNvSpPr>
          <p:nvPr/>
        </p:nvSpPr>
        <p:spPr bwMode="auto">
          <a:xfrm flipH="1" flipV="1">
            <a:off x="762000" y="5105400"/>
            <a:ext cx="5334000" cy="76200"/>
          </a:xfrm>
          <a:prstGeom prst="line">
            <a:avLst/>
          </a:prstGeom>
          <a:noFill/>
          <a:ln w="285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2" name="Freeform 16"/>
          <p:cNvSpPr>
            <a:spLocks/>
          </p:cNvSpPr>
          <p:nvPr/>
        </p:nvSpPr>
        <p:spPr bwMode="auto">
          <a:xfrm>
            <a:off x="-23813" y="3778250"/>
            <a:ext cx="9188451" cy="1952625"/>
          </a:xfrm>
          <a:custGeom>
            <a:avLst/>
            <a:gdLst>
              <a:gd name="T0" fmla="*/ 5788 w 5788"/>
              <a:gd name="T1" fmla="*/ 1089 h 1230"/>
              <a:gd name="T2" fmla="*/ 5662 w 5788"/>
              <a:gd name="T3" fmla="*/ 1094 h 1230"/>
              <a:gd name="T4" fmla="*/ 5536 w 5788"/>
              <a:gd name="T5" fmla="*/ 1094 h 1230"/>
              <a:gd name="T6" fmla="*/ 5491 w 5788"/>
              <a:gd name="T7" fmla="*/ 1109 h 1230"/>
              <a:gd name="T8" fmla="*/ 5123 w 5788"/>
              <a:gd name="T9" fmla="*/ 1119 h 1230"/>
              <a:gd name="T10" fmla="*/ 4946 w 5788"/>
              <a:gd name="T11" fmla="*/ 1139 h 1230"/>
              <a:gd name="T12" fmla="*/ 4649 w 5788"/>
              <a:gd name="T13" fmla="*/ 1134 h 1230"/>
              <a:gd name="T14" fmla="*/ 4503 w 5788"/>
              <a:gd name="T15" fmla="*/ 1119 h 1230"/>
              <a:gd name="T16" fmla="*/ 4316 w 5788"/>
              <a:gd name="T17" fmla="*/ 1099 h 1230"/>
              <a:gd name="T18" fmla="*/ 4271 w 5788"/>
              <a:gd name="T19" fmla="*/ 1069 h 1230"/>
              <a:gd name="T20" fmla="*/ 4170 w 5788"/>
              <a:gd name="T21" fmla="*/ 1023 h 1230"/>
              <a:gd name="T22" fmla="*/ 4074 w 5788"/>
              <a:gd name="T23" fmla="*/ 953 h 1230"/>
              <a:gd name="T24" fmla="*/ 4019 w 5788"/>
              <a:gd name="T25" fmla="*/ 943 h 1230"/>
              <a:gd name="T26" fmla="*/ 3903 w 5788"/>
              <a:gd name="T27" fmla="*/ 867 h 1230"/>
              <a:gd name="T28" fmla="*/ 3872 w 5788"/>
              <a:gd name="T29" fmla="*/ 852 h 1230"/>
              <a:gd name="T30" fmla="*/ 3842 w 5788"/>
              <a:gd name="T31" fmla="*/ 832 h 1230"/>
              <a:gd name="T32" fmla="*/ 3792 w 5788"/>
              <a:gd name="T33" fmla="*/ 791 h 1230"/>
              <a:gd name="T34" fmla="*/ 3716 w 5788"/>
              <a:gd name="T35" fmla="*/ 731 h 1230"/>
              <a:gd name="T36" fmla="*/ 3640 w 5788"/>
              <a:gd name="T37" fmla="*/ 655 h 1230"/>
              <a:gd name="T38" fmla="*/ 3605 w 5788"/>
              <a:gd name="T39" fmla="*/ 610 h 1230"/>
              <a:gd name="T40" fmla="*/ 3474 w 5788"/>
              <a:gd name="T41" fmla="*/ 514 h 1230"/>
              <a:gd name="T42" fmla="*/ 3403 w 5788"/>
              <a:gd name="T43" fmla="*/ 433 h 1230"/>
              <a:gd name="T44" fmla="*/ 3318 w 5788"/>
              <a:gd name="T45" fmla="*/ 358 h 1230"/>
              <a:gd name="T46" fmla="*/ 3277 w 5788"/>
              <a:gd name="T47" fmla="*/ 332 h 1230"/>
              <a:gd name="T48" fmla="*/ 3202 w 5788"/>
              <a:gd name="T49" fmla="*/ 277 h 1230"/>
              <a:gd name="T50" fmla="*/ 3141 w 5788"/>
              <a:gd name="T51" fmla="*/ 227 h 1230"/>
              <a:gd name="T52" fmla="*/ 3131 w 5788"/>
              <a:gd name="T53" fmla="*/ 211 h 1230"/>
              <a:gd name="T54" fmla="*/ 3071 w 5788"/>
              <a:gd name="T55" fmla="*/ 191 h 1230"/>
              <a:gd name="T56" fmla="*/ 3040 w 5788"/>
              <a:gd name="T57" fmla="*/ 181 h 1230"/>
              <a:gd name="T58" fmla="*/ 3025 w 5788"/>
              <a:gd name="T59" fmla="*/ 176 h 1230"/>
              <a:gd name="T60" fmla="*/ 2985 w 5788"/>
              <a:gd name="T61" fmla="*/ 131 h 1230"/>
              <a:gd name="T62" fmla="*/ 2713 w 5788"/>
              <a:gd name="T63" fmla="*/ 30 h 1230"/>
              <a:gd name="T64" fmla="*/ 2597 w 5788"/>
              <a:gd name="T65" fmla="*/ 0 h 1230"/>
              <a:gd name="T66" fmla="*/ 2274 w 5788"/>
              <a:gd name="T67" fmla="*/ 15 h 1230"/>
              <a:gd name="T68" fmla="*/ 1871 w 5788"/>
              <a:gd name="T69" fmla="*/ 40 h 1230"/>
              <a:gd name="T70" fmla="*/ 1508 w 5788"/>
              <a:gd name="T71" fmla="*/ 65 h 1230"/>
              <a:gd name="T72" fmla="*/ 1291 w 5788"/>
              <a:gd name="T73" fmla="*/ 136 h 1230"/>
              <a:gd name="T74" fmla="*/ 1175 w 5788"/>
              <a:gd name="T75" fmla="*/ 181 h 1230"/>
              <a:gd name="T76" fmla="*/ 1119 w 5788"/>
              <a:gd name="T77" fmla="*/ 211 h 1230"/>
              <a:gd name="T78" fmla="*/ 948 w 5788"/>
              <a:gd name="T79" fmla="*/ 277 h 1230"/>
              <a:gd name="T80" fmla="*/ 882 w 5788"/>
              <a:gd name="T81" fmla="*/ 343 h 1230"/>
              <a:gd name="T82" fmla="*/ 847 w 5788"/>
              <a:gd name="T83" fmla="*/ 368 h 1230"/>
              <a:gd name="T84" fmla="*/ 832 w 5788"/>
              <a:gd name="T85" fmla="*/ 388 h 1230"/>
              <a:gd name="T86" fmla="*/ 786 w 5788"/>
              <a:gd name="T87" fmla="*/ 413 h 1230"/>
              <a:gd name="T88" fmla="*/ 771 w 5788"/>
              <a:gd name="T89" fmla="*/ 423 h 1230"/>
              <a:gd name="T90" fmla="*/ 746 w 5788"/>
              <a:gd name="T91" fmla="*/ 448 h 1230"/>
              <a:gd name="T92" fmla="*/ 691 w 5788"/>
              <a:gd name="T93" fmla="*/ 504 h 1230"/>
              <a:gd name="T94" fmla="*/ 580 w 5788"/>
              <a:gd name="T95" fmla="*/ 640 h 1230"/>
              <a:gd name="T96" fmla="*/ 514 w 5788"/>
              <a:gd name="T97" fmla="*/ 721 h 1230"/>
              <a:gd name="T98" fmla="*/ 444 w 5788"/>
              <a:gd name="T99" fmla="*/ 801 h 1230"/>
              <a:gd name="T100" fmla="*/ 297 w 5788"/>
              <a:gd name="T101" fmla="*/ 907 h 1230"/>
              <a:gd name="T102" fmla="*/ 191 w 5788"/>
              <a:gd name="T103" fmla="*/ 1028 h 1230"/>
              <a:gd name="T104" fmla="*/ 136 w 5788"/>
              <a:gd name="T105" fmla="*/ 1124 h 1230"/>
              <a:gd name="T106" fmla="*/ 86 w 5788"/>
              <a:gd name="T107" fmla="*/ 1174 h 1230"/>
              <a:gd name="T108" fmla="*/ 30 w 5788"/>
              <a:gd name="T109" fmla="*/ 1210 h 1230"/>
              <a:gd name="T110" fmla="*/ 0 w 5788"/>
              <a:gd name="T111" fmla="*/ 123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88" h="1230">
                <a:moveTo>
                  <a:pt x="5788" y="1089"/>
                </a:moveTo>
                <a:cubicBezTo>
                  <a:pt x="5742" y="1098"/>
                  <a:pt x="5711" y="1098"/>
                  <a:pt x="5662" y="1094"/>
                </a:cubicBezTo>
                <a:cubicBezTo>
                  <a:pt x="5610" y="1084"/>
                  <a:pt x="5623" y="1084"/>
                  <a:pt x="5536" y="1094"/>
                </a:cubicBezTo>
                <a:cubicBezTo>
                  <a:pt x="5520" y="1096"/>
                  <a:pt x="5507" y="1109"/>
                  <a:pt x="5491" y="1109"/>
                </a:cubicBezTo>
                <a:cubicBezTo>
                  <a:pt x="5368" y="1112"/>
                  <a:pt x="5123" y="1119"/>
                  <a:pt x="5123" y="1119"/>
                </a:cubicBezTo>
                <a:cubicBezTo>
                  <a:pt x="5064" y="1126"/>
                  <a:pt x="5005" y="1133"/>
                  <a:pt x="4946" y="1139"/>
                </a:cubicBezTo>
                <a:cubicBezTo>
                  <a:pt x="4850" y="1131"/>
                  <a:pt x="4743" y="1136"/>
                  <a:pt x="4649" y="1134"/>
                </a:cubicBezTo>
                <a:cubicBezTo>
                  <a:pt x="4602" y="1118"/>
                  <a:pt x="4553" y="1121"/>
                  <a:pt x="4503" y="1119"/>
                </a:cubicBezTo>
                <a:cubicBezTo>
                  <a:pt x="4436" y="1103"/>
                  <a:pt x="4391" y="1102"/>
                  <a:pt x="4316" y="1099"/>
                </a:cubicBezTo>
                <a:cubicBezTo>
                  <a:pt x="4285" y="1091"/>
                  <a:pt x="4296" y="1080"/>
                  <a:pt x="4271" y="1069"/>
                </a:cubicBezTo>
                <a:cubicBezTo>
                  <a:pt x="4236" y="1054"/>
                  <a:pt x="4203" y="1044"/>
                  <a:pt x="4170" y="1023"/>
                </a:cubicBezTo>
                <a:cubicBezTo>
                  <a:pt x="4142" y="1005"/>
                  <a:pt x="4102" y="967"/>
                  <a:pt x="4074" y="953"/>
                </a:cubicBezTo>
                <a:cubicBezTo>
                  <a:pt x="4059" y="945"/>
                  <a:pt x="4033" y="945"/>
                  <a:pt x="4019" y="943"/>
                </a:cubicBezTo>
                <a:cubicBezTo>
                  <a:pt x="3960" y="925"/>
                  <a:pt x="3951" y="915"/>
                  <a:pt x="3903" y="867"/>
                </a:cubicBezTo>
                <a:cubicBezTo>
                  <a:pt x="3887" y="851"/>
                  <a:pt x="3889" y="861"/>
                  <a:pt x="3872" y="852"/>
                </a:cubicBezTo>
                <a:cubicBezTo>
                  <a:pt x="3861" y="846"/>
                  <a:pt x="3842" y="832"/>
                  <a:pt x="3842" y="832"/>
                </a:cubicBezTo>
                <a:cubicBezTo>
                  <a:pt x="3833" y="818"/>
                  <a:pt x="3808" y="796"/>
                  <a:pt x="3792" y="791"/>
                </a:cubicBezTo>
                <a:cubicBezTo>
                  <a:pt x="3780" y="756"/>
                  <a:pt x="3741" y="753"/>
                  <a:pt x="3716" y="731"/>
                </a:cubicBezTo>
                <a:cubicBezTo>
                  <a:pt x="3689" y="707"/>
                  <a:pt x="3660" y="685"/>
                  <a:pt x="3640" y="655"/>
                </a:cubicBezTo>
                <a:cubicBezTo>
                  <a:pt x="3630" y="641"/>
                  <a:pt x="3618" y="621"/>
                  <a:pt x="3605" y="610"/>
                </a:cubicBezTo>
                <a:cubicBezTo>
                  <a:pt x="3566" y="575"/>
                  <a:pt x="3520" y="537"/>
                  <a:pt x="3474" y="514"/>
                </a:cubicBezTo>
                <a:cubicBezTo>
                  <a:pt x="3462" y="477"/>
                  <a:pt x="3430" y="458"/>
                  <a:pt x="3403" y="433"/>
                </a:cubicBezTo>
                <a:cubicBezTo>
                  <a:pt x="3369" y="402"/>
                  <a:pt x="3353" y="382"/>
                  <a:pt x="3318" y="358"/>
                </a:cubicBezTo>
                <a:cubicBezTo>
                  <a:pt x="3306" y="339"/>
                  <a:pt x="3297" y="340"/>
                  <a:pt x="3277" y="332"/>
                </a:cubicBezTo>
                <a:cubicBezTo>
                  <a:pt x="3255" y="310"/>
                  <a:pt x="3228" y="294"/>
                  <a:pt x="3202" y="277"/>
                </a:cubicBezTo>
                <a:cubicBezTo>
                  <a:pt x="3183" y="265"/>
                  <a:pt x="3156" y="243"/>
                  <a:pt x="3141" y="227"/>
                </a:cubicBezTo>
                <a:cubicBezTo>
                  <a:pt x="3137" y="222"/>
                  <a:pt x="3136" y="215"/>
                  <a:pt x="3131" y="211"/>
                </a:cubicBezTo>
                <a:cubicBezTo>
                  <a:pt x="3115" y="197"/>
                  <a:pt x="3090" y="196"/>
                  <a:pt x="3071" y="191"/>
                </a:cubicBezTo>
                <a:cubicBezTo>
                  <a:pt x="3061" y="188"/>
                  <a:pt x="3050" y="184"/>
                  <a:pt x="3040" y="181"/>
                </a:cubicBezTo>
                <a:cubicBezTo>
                  <a:pt x="3035" y="179"/>
                  <a:pt x="3025" y="176"/>
                  <a:pt x="3025" y="176"/>
                </a:cubicBezTo>
                <a:cubicBezTo>
                  <a:pt x="3011" y="162"/>
                  <a:pt x="3000" y="144"/>
                  <a:pt x="2985" y="131"/>
                </a:cubicBezTo>
                <a:cubicBezTo>
                  <a:pt x="2912" y="67"/>
                  <a:pt x="2807" y="37"/>
                  <a:pt x="2713" y="30"/>
                </a:cubicBezTo>
                <a:cubicBezTo>
                  <a:pt x="2675" y="18"/>
                  <a:pt x="2636" y="10"/>
                  <a:pt x="2597" y="0"/>
                </a:cubicBezTo>
                <a:cubicBezTo>
                  <a:pt x="2488" y="4"/>
                  <a:pt x="2383" y="11"/>
                  <a:pt x="2274" y="15"/>
                </a:cubicBezTo>
                <a:cubicBezTo>
                  <a:pt x="2147" y="47"/>
                  <a:pt x="1997" y="37"/>
                  <a:pt x="1871" y="40"/>
                </a:cubicBezTo>
                <a:cubicBezTo>
                  <a:pt x="1767" y="73"/>
                  <a:pt x="1608" y="62"/>
                  <a:pt x="1508" y="65"/>
                </a:cubicBezTo>
                <a:cubicBezTo>
                  <a:pt x="1434" y="83"/>
                  <a:pt x="1365" y="118"/>
                  <a:pt x="1291" y="136"/>
                </a:cubicBezTo>
                <a:cubicBezTo>
                  <a:pt x="1256" y="159"/>
                  <a:pt x="1209" y="159"/>
                  <a:pt x="1175" y="181"/>
                </a:cubicBezTo>
                <a:cubicBezTo>
                  <a:pt x="1153" y="196"/>
                  <a:pt x="1146" y="206"/>
                  <a:pt x="1119" y="211"/>
                </a:cubicBezTo>
                <a:cubicBezTo>
                  <a:pt x="1068" y="239"/>
                  <a:pt x="1005" y="263"/>
                  <a:pt x="948" y="277"/>
                </a:cubicBezTo>
                <a:cubicBezTo>
                  <a:pt x="915" y="299"/>
                  <a:pt x="904" y="309"/>
                  <a:pt x="882" y="343"/>
                </a:cubicBezTo>
                <a:cubicBezTo>
                  <a:pt x="875" y="354"/>
                  <a:pt x="856" y="359"/>
                  <a:pt x="847" y="368"/>
                </a:cubicBezTo>
                <a:cubicBezTo>
                  <a:pt x="841" y="374"/>
                  <a:pt x="838" y="383"/>
                  <a:pt x="832" y="388"/>
                </a:cubicBezTo>
                <a:cubicBezTo>
                  <a:pt x="819" y="399"/>
                  <a:pt x="801" y="403"/>
                  <a:pt x="786" y="413"/>
                </a:cubicBezTo>
                <a:cubicBezTo>
                  <a:pt x="781" y="416"/>
                  <a:pt x="771" y="423"/>
                  <a:pt x="771" y="423"/>
                </a:cubicBezTo>
                <a:cubicBezTo>
                  <a:pt x="741" y="467"/>
                  <a:pt x="782" y="410"/>
                  <a:pt x="746" y="448"/>
                </a:cubicBezTo>
                <a:cubicBezTo>
                  <a:pt x="728" y="467"/>
                  <a:pt x="714" y="489"/>
                  <a:pt x="691" y="504"/>
                </a:cubicBezTo>
                <a:cubicBezTo>
                  <a:pt x="660" y="551"/>
                  <a:pt x="620" y="600"/>
                  <a:pt x="580" y="640"/>
                </a:cubicBezTo>
                <a:cubicBezTo>
                  <a:pt x="555" y="665"/>
                  <a:pt x="539" y="696"/>
                  <a:pt x="514" y="721"/>
                </a:cubicBezTo>
                <a:cubicBezTo>
                  <a:pt x="504" y="751"/>
                  <a:pt x="467" y="780"/>
                  <a:pt x="444" y="801"/>
                </a:cubicBezTo>
                <a:cubicBezTo>
                  <a:pt x="400" y="840"/>
                  <a:pt x="355" y="888"/>
                  <a:pt x="297" y="907"/>
                </a:cubicBezTo>
                <a:cubicBezTo>
                  <a:pt x="258" y="946"/>
                  <a:pt x="238" y="998"/>
                  <a:pt x="191" y="1028"/>
                </a:cubicBezTo>
                <a:cubicBezTo>
                  <a:pt x="179" y="1064"/>
                  <a:pt x="163" y="1097"/>
                  <a:pt x="136" y="1124"/>
                </a:cubicBezTo>
                <a:cubicBezTo>
                  <a:pt x="130" y="1150"/>
                  <a:pt x="112" y="1168"/>
                  <a:pt x="86" y="1174"/>
                </a:cubicBezTo>
                <a:cubicBezTo>
                  <a:pt x="72" y="1190"/>
                  <a:pt x="48" y="1198"/>
                  <a:pt x="30" y="1210"/>
                </a:cubicBezTo>
                <a:cubicBezTo>
                  <a:pt x="21" y="1216"/>
                  <a:pt x="0" y="1214"/>
                  <a:pt x="0" y="1230"/>
                </a:cubicBezTo>
              </a:path>
            </a:pathLst>
          </a:custGeom>
          <a:noFill/>
          <a:ln w="76200" cmpd="sng">
            <a:solidFill>
              <a:schemeClr val="bg1"/>
            </a:solidFill>
            <a:round/>
            <a:headEnd/>
            <a:tailEnd/>
          </a:ln>
          <a:effectLst>
            <a:outerShdw dist="56796" dir="3806097" algn="ctr" rotWithShape="0">
              <a:srgbClr val="FF0000"/>
            </a:outerShdw>
          </a:effectLst>
          <a:extLst>
            <a:ext uri="{909E8E84-426E-40DD-AFC4-6F175D3DCCD1}">
              <a14:hiddenFill xmlns:a14="http://schemas.microsoft.com/office/drawing/2010/main">
                <a:solidFill>
                  <a:schemeClr val="accent1"/>
                </a:solidFill>
              </a14:hiddenFill>
            </a:ext>
          </a:extLst>
        </p:spPr>
        <p:txBody>
          <a:bodyPr wrap="none" anchor="ctr"/>
          <a:lstStyle/>
          <a:p>
            <a:pPr fontAlgn="base">
              <a:spcBef>
                <a:spcPct val="0"/>
              </a:spcBef>
              <a:spcAft>
                <a:spcPct val="0"/>
              </a:spcAft>
            </a:pPr>
            <a:endParaRPr lang="pt-BR" sz="2400" smtClean="0">
              <a:solidFill>
                <a:srgbClr val="000000"/>
              </a:solidFill>
            </a:endParaRPr>
          </a:p>
        </p:txBody>
      </p:sp>
      <p:sp>
        <p:nvSpPr>
          <p:cNvPr id="80914" name="Rectangle 18"/>
          <p:cNvSpPr>
            <a:spLocks noChangeArrowheads="1"/>
          </p:cNvSpPr>
          <p:nvPr/>
        </p:nvSpPr>
        <p:spPr bwMode="auto">
          <a:xfrm>
            <a:off x="0" y="3733800"/>
            <a:ext cx="152400" cy="19050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pt-BR" sz="2400" smtClean="0">
              <a:solidFill>
                <a:srgbClr val="000000"/>
              </a:solidFill>
            </a:endParaRPr>
          </a:p>
        </p:txBody>
      </p:sp>
      <p:sp>
        <p:nvSpPr>
          <p:cNvPr id="2" name="Retângulo 1"/>
          <p:cNvSpPr/>
          <p:nvPr/>
        </p:nvSpPr>
        <p:spPr>
          <a:xfrm>
            <a:off x="2260848" y="3645024"/>
            <a:ext cx="7423720" cy="2987675"/>
          </a:xfrm>
          <a:prstGeom prst="rect">
            <a:avLst/>
          </a:prstGeom>
          <a:solidFill>
            <a:srgbClr val="11C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p:cNvPicPr>
            <a:picLocks noChangeAspect="1"/>
          </p:cNvPicPr>
          <p:nvPr/>
        </p:nvPicPr>
        <p:blipFill>
          <a:blip r:embed="rId2">
            <a:clrChange>
              <a:clrFrom>
                <a:srgbClr val="00FFFF"/>
              </a:clrFrom>
              <a:clrTo>
                <a:srgbClr val="00FFFF">
                  <a:alpha val="0"/>
                </a:srgbClr>
              </a:clrTo>
            </a:clrChange>
            <a:extLst>
              <a:ext uri="{28A0092B-C50C-407E-A947-70E740481C1C}">
                <a14:useLocalDpi xmlns:a14="http://schemas.microsoft.com/office/drawing/2010/main" val="0"/>
              </a:ext>
            </a:extLst>
          </a:blip>
          <a:stretch>
            <a:fillRect/>
          </a:stretch>
        </p:blipFill>
        <p:spPr>
          <a:xfrm>
            <a:off x="-161687" y="3576408"/>
            <a:ext cx="9353289" cy="3243659"/>
          </a:xfrm>
          <a:prstGeom prst="rect">
            <a:avLst/>
          </a:prstGeom>
        </p:spPr>
      </p:pic>
      <p:sp>
        <p:nvSpPr>
          <p:cNvPr id="18" name="Content Placeholder 13"/>
          <p:cNvSpPr txBox="1">
            <a:spLocks/>
          </p:cNvSpPr>
          <p:nvPr/>
        </p:nvSpPr>
        <p:spPr bwMode="auto">
          <a:xfrm>
            <a:off x="6566967" y="4906226"/>
            <a:ext cx="2355304" cy="622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00000"/>
                </a:solidFill>
                <a:latin typeface="+mn-lt"/>
              </a:defRPr>
            </a:lvl2pPr>
            <a:lvl3pPr marL="1143000" indent="-228600" algn="l" rtl="0" eaLnBrk="1" fontAlgn="base" hangingPunct="1">
              <a:spcBef>
                <a:spcPct val="20000"/>
              </a:spcBef>
              <a:spcAft>
                <a:spcPct val="0"/>
              </a:spcAft>
              <a:buChar char="•"/>
              <a:defRPr sz="2000" b="1">
                <a:solidFill>
                  <a:srgbClr val="000000"/>
                </a:solidFill>
                <a:latin typeface="+mn-lt"/>
              </a:defRPr>
            </a:lvl3pPr>
            <a:lvl4pPr marL="1600200" indent="-228600" algn="l" rtl="0" eaLnBrk="1" fontAlgn="base" hangingPunct="1">
              <a:spcBef>
                <a:spcPct val="20000"/>
              </a:spcBef>
              <a:spcAft>
                <a:spcPct val="0"/>
              </a:spcAft>
              <a:buChar char="–"/>
              <a:defRPr sz="1800" b="1">
                <a:solidFill>
                  <a:srgbClr val="000000"/>
                </a:solidFill>
                <a:latin typeface="+mn-lt"/>
              </a:defRPr>
            </a:lvl4pPr>
            <a:lvl5pPr marL="2057400" indent="-228600" algn="l" rtl="0" eaLnBrk="1" fontAlgn="base" hangingPunct="1">
              <a:spcBef>
                <a:spcPct val="20000"/>
              </a:spcBef>
              <a:spcAft>
                <a:spcPct val="0"/>
              </a:spcAft>
              <a:buChar char="»"/>
              <a:defRPr sz="1800" b="1">
                <a:solidFill>
                  <a:srgbClr val="000000"/>
                </a:solidFill>
                <a:latin typeface="+mn-lt"/>
              </a:defRPr>
            </a:lvl5pPr>
            <a:lvl6pPr marL="2514600" indent="-228600" algn="l" rtl="0" eaLnBrk="1" fontAlgn="base" hangingPunct="1">
              <a:spcBef>
                <a:spcPct val="20000"/>
              </a:spcBef>
              <a:spcAft>
                <a:spcPct val="0"/>
              </a:spcAft>
              <a:buChar char="»"/>
              <a:defRPr sz="1800" b="1">
                <a:solidFill>
                  <a:srgbClr val="000000"/>
                </a:solidFill>
                <a:latin typeface="+mn-lt"/>
              </a:defRPr>
            </a:lvl6pPr>
            <a:lvl7pPr marL="2971800" indent="-228600" algn="l" rtl="0" eaLnBrk="1" fontAlgn="base" hangingPunct="1">
              <a:spcBef>
                <a:spcPct val="20000"/>
              </a:spcBef>
              <a:spcAft>
                <a:spcPct val="0"/>
              </a:spcAft>
              <a:buChar char="»"/>
              <a:defRPr sz="1800" b="1">
                <a:solidFill>
                  <a:srgbClr val="000000"/>
                </a:solidFill>
                <a:latin typeface="+mn-lt"/>
              </a:defRPr>
            </a:lvl7pPr>
            <a:lvl8pPr marL="3429000" indent="-228600" algn="l" rtl="0" eaLnBrk="1" fontAlgn="base" hangingPunct="1">
              <a:spcBef>
                <a:spcPct val="20000"/>
              </a:spcBef>
              <a:spcAft>
                <a:spcPct val="0"/>
              </a:spcAft>
              <a:buChar char="»"/>
              <a:defRPr sz="1800" b="1">
                <a:solidFill>
                  <a:srgbClr val="000000"/>
                </a:solidFill>
                <a:latin typeface="+mn-lt"/>
              </a:defRPr>
            </a:lvl8pPr>
            <a:lvl9pPr marL="3886200" indent="-228600" algn="l" rtl="0" eaLnBrk="1" fontAlgn="base" hangingPunct="1">
              <a:spcBef>
                <a:spcPct val="20000"/>
              </a:spcBef>
              <a:spcAft>
                <a:spcPct val="0"/>
              </a:spcAft>
              <a:buChar char="»"/>
              <a:defRPr sz="1800" b="1">
                <a:solidFill>
                  <a:srgbClr val="000000"/>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Arial"/>
                <a:ea typeface="+mn-ea"/>
                <a:cs typeface="+mn-cs"/>
              </a:rPr>
              <a:t>	</a:t>
            </a:r>
            <a:r>
              <a:rPr kumimoji="0" lang="pt-BR" sz="3400" b="1" i="0" u="none" strike="noStrike" kern="0" cap="none" spc="0" normalizeH="0" baseline="0" noProof="0" dirty="0" smtClean="0">
                <a:ln>
                  <a:noFill/>
                </a:ln>
                <a:solidFill>
                  <a:schemeClr val="tx1"/>
                </a:solidFill>
                <a:effectLst/>
                <a:uLnTx/>
                <a:uFillTx/>
                <a:latin typeface="Arial"/>
                <a:ea typeface="+mn-ea"/>
                <a:cs typeface="+mn-cs"/>
              </a:rPr>
              <a:t>2800 pés</a:t>
            </a:r>
            <a:endParaRPr kumimoji="0" lang="en-US" sz="3400" b="1" i="0" u="none" strike="noStrike" kern="0" cap="none" spc="0" normalizeH="0" baseline="0" noProof="0" dirty="0">
              <a:ln>
                <a:noFill/>
              </a:ln>
              <a:solidFill>
                <a:schemeClr val="tx1"/>
              </a:solidFill>
              <a:effectLst/>
              <a:uLnTx/>
              <a:uFillTx/>
              <a:latin typeface="Arial"/>
              <a:ea typeface="+mn-ea"/>
              <a:cs typeface="+mn-cs"/>
            </a:endParaRPr>
          </a:p>
        </p:txBody>
      </p:sp>
      <p:sp>
        <p:nvSpPr>
          <p:cNvPr id="19" name="Rectangle 10"/>
          <p:cNvSpPr>
            <a:spLocks noChangeArrowheads="1"/>
          </p:cNvSpPr>
          <p:nvPr/>
        </p:nvSpPr>
        <p:spPr bwMode="auto">
          <a:xfrm>
            <a:off x="281430" y="5373216"/>
            <a:ext cx="1914306" cy="584775"/>
          </a:xfrm>
          <a:prstGeom prst="rect">
            <a:avLst/>
          </a:prstGeom>
          <a:noFill/>
          <a:ln w="9525">
            <a:noFill/>
            <a:miter lim="800000"/>
            <a:headEnd/>
            <a:tailEnd/>
          </a:ln>
          <a:effectLst>
            <a:outerShdw dist="45791" dir="2021404" algn="ctr" rotWithShape="0">
              <a:srgbClr val="663300"/>
            </a:outerShdw>
          </a:effec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rPr>
              <a:t>1800 </a:t>
            </a:r>
            <a:r>
              <a:rPr kumimoji="0" lang="en-US" sz="3200" b="1"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Arial"/>
              </a:rPr>
              <a:t>pés</a:t>
            </a:r>
            <a:endParaRPr kumimoji="0" 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ndParaRPr>
          </a:p>
        </p:txBody>
      </p:sp>
      <p:sp>
        <p:nvSpPr>
          <p:cNvPr id="21" name="Content Placeholder 12"/>
          <p:cNvSpPr txBox="1">
            <a:spLocks/>
          </p:cNvSpPr>
          <p:nvPr/>
        </p:nvSpPr>
        <p:spPr bwMode="auto">
          <a:xfrm>
            <a:off x="135752" y="3537558"/>
            <a:ext cx="2370247" cy="567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00000"/>
                </a:solidFill>
                <a:latin typeface="+mn-lt"/>
              </a:defRPr>
            </a:lvl2pPr>
            <a:lvl3pPr marL="1143000" indent="-228600" algn="l" rtl="0" eaLnBrk="1" fontAlgn="base" hangingPunct="1">
              <a:spcBef>
                <a:spcPct val="20000"/>
              </a:spcBef>
              <a:spcAft>
                <a:spcPct val="0"/>
              </a:spcAft>
              <a:buChar char="•"/>
              <a:defRPr sz="2000" b="1">
                <a:solidFill>
                  <a:srgbClr val="000000"/>
                </a:solidFill>
                <a:latin typeface="+mn-lt"/>
              </a:defRPr>
            </a:lvl3pPr>
            <a:lvl4pPr marL="1600200" indent="-228600" algn="l" rtl="0" eaLnBrk="1" fontAlgn="base" hangingPunct="1">
              <a:spcBef>
                <a:spcPct val="20000"/>
              </a:spcBef>
              <a:spcAft>
                <a:spcPct val="0"/>
              </a:spcAft>
              <a:buChar char="–"/>
              <a:defRPr sz="1800" b="1">
                <a:solidFill>
                  <a:srgbClr val="000000"/>
                </a:solidFill>
                <a:latin typeface="+mn-lt"/>
              </a:defRPr>
            </a:lvl4pPr>
            <a:lvl5pPr marL="2057400" indent="-228600" algn="l" rtl="0" eaLnBrk="1" fontAlgn="base" hangingPunct="1">
              <a:spcBef>
                <a:spcPct val="20000"/>
              </a:spcBef>
              <a:spcAft>
                <a:spcPct val="0"/>
              </a:spcAft>
              <a:buChar char="»"/>
              <a:defRPr sz="1800" b="1">
                <a:solidFill>
                  <a:srgbClr val="000000"/>
                </a:solidFill>
                <a:latin typeface="+mn-lt"/>
              </a:defRPr>
            </a:lvl5pPr>
            <a:lvl6pPr marL="2514600" indent="-228600" algn="l" rtl="0" eaLnBrk="1" fontAlgn="base" hangingPunct="1">
              <a:spcBef>
                <a:spcPct val="20000"/>
              </a:spcBef>
              <a:spcAft>
                <a:spcPct val="0"/>
              </a:spcAft>
              <a:buChar char="»"/>
              <a:defRPr sz="1800" b="1">
                <a:solidFill>
                  <a:srgbClr val="000000"/>
                </a:solidFill>
                <a:latin typeface="+mn-lt"/>
              </a:defRPr>
            </a:lvl6pPr>
            <a:lvl7pPr marL="2971800" indent="-228600" algn="l" rtl="0" eaLnBrk="1" fontAlgn="base" hangingPunct="1">
              <a:spcBef>
                <a:spcPct val="20000"/>
              </a:spcBef>
              <a:spcAft>
                <a:spcPct val="0"/>
              </a:spcAft>
              <a:buChar char="»"/>
              <a:defRPr sz="1800" b="1">
                <a:solidFill>
                  <a:srgbClr val="000000"/>
                </a:solidFill>
                <a:latin typeface="+mn-lt"/>
              </a:defRPr>
            </a:lvl7pPr>
            <a:lvl8pPr marL="3429000" indent="-228600" algn="l" rtl="0" eaLnBrk="1" fontAlgn="base" hangingPunct="1">
              <a:spcBef>
                <a:spcPct val="20000"/>
              </a:spcBef>
              <a:spcAft>
                <a:spcPct val="0"/>
              </a:spcAft>
              <a:buChar char="»"/>
              <a:defRPr sz="1800" b="1">
                <a:solidFill>
                  <a:srgbClr val="000000"/>
                </a:solidFill>
                <a:latin typeface="+mn-lt"/>
              </a:defRPr>
            </a:lvl8pPr>
            <a:lvl9pPr marL="3886200" indent="-228600" algn="l" rtl="0" eaLnBrk="1" fontAlgn="base" hangingPunct="1">
              <a:spcBef>
                <a:spcPct val="20000"/>
              </a:spcBef>
              <a:spcAft>
                <a:spcPct val="0"/>
              </a:spcAft>
              <a:buChar char="»"/>
              <a:defRPr sz="1800" b="1">
                <a:solidFill>
                  <a:srgbClr val="000000"/>
                </a:solidFill>
                <a:latin typeface="+mn-lt"/>
              </a:defRPr>
            </a:lvl9pPr>
          </a:lstStyle>
          <a:p>
            <a:pPr marL="0" lvl="0" indent="0" eaLnBrk="0" hangingPunct="0">
              <a:lnSpc>
                <a:spcPct val="80000"/>
              </a:lnSpc>
              <a:buNone/>
            </a:pPr>
            <a:r>
              <a:rPr kumimoji="0" lang="pt-BR" sz="3400" b="1" i="0" u="none" strike="noStrike" kern="0" cap="none" spc="0" normalizeH="0" baseline="0" noProof="0" dirty="0" smtClean="0">
                <a:ln>
                  <a:noFill/>
                </a:ln>
                <a:solidFill>
                  <a:schemeClr val="tx1"/>
                </a:solidFill>
                <a:effectLst/>
                <a:uLnTx/>
                <a:uFillTx/>
                <a:latin typeface="Arial"/>
                <a:ea typeface="+mn-ea"/>
                <a:cs typeface="+mn-cs"/>
              </a:rPr>
              <a:t>8000 pés</a:t>
            </a:r>
            <a:endParaRPr kumimoji="0" lang="en-US" sz="3400" b="1" i="0" u="none" strike="noStrike" kern="0" cap="none" spc="0" normalizeH="0" baseline="0" noProof="0" dirty="0">
              <a:ln>
                <a:noFill/>
              </a:ln>
              <a:solidFill>
                <a:schemeClr val="tx1"/>
              </a:solidFill>
              <a:effectLst/>
              <a:uLnTx/>
              <a:uFillTx/>
              <a:latin typeface="Arial"/>
              <a:ea typeface="+mn-ea"/>
              <a:cs typeface="+mn-cs"/>
            </a:endParaRPr>
          </a:p>
        </p:txBody>
      </p:sp>
      <p:sp>
        <p:nvSpPr>
          <p:cNvPr id="22" name="Rectangle 9"/>
          <p:cNvSpPr>
            <a:spLocks noChangeArrowheads="1"/>
          </p:cNvSpPr>
          <p:nvPr/>
        </p:nvSpPr>
        <p:spPr bwMode="auto">
          <a:xfrm>
            <a:off x="6386515" y="5832576"/>
            <a:ext cx="2757485" cy="584775"/>
          </a:xfrm>
          <a:prstGeom prst="rect">
            <a:avLst/>
          </a:prstGeom>
          <a:noFill/>
          <a:ln w="9525">
            <a:noFill/>
            <a:miter lim="800000"/>
            <a:headEnd/>
            <a:tailEnd/>
          </a:ln>
          <a:effectLst>
            <a:outerShdw dist="45791" dir="2021404" algn="ctr" rotWithShape="0">
              <a:srgbClr val="663300"/>
            </a:outerShdw>
          </a:effec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rPr>
              <a:t>Rio Colorado</a:t>
            </a:r>
          </a:p>
        </p:txBody>
      </p:sp>
      <p:sp>
        <p:nvSpPr>
          <p:cNvPr id="3" name="CaixaDeTexto 2"/>
          <p:cNvSpPr txBox="1"/>
          <p:nvPr/>
        </p:nvSpPr>
        <p:spPr>
          <a:xfrm>
            <a:off x="5962966" y="4035422"/>
            <a:ext cx="2808312" cy="523220"/>
          </a:xfrm>
          <a:prstGeom prst="rect">
            <a:avLst/>
          </a:prstGeom>
          <a:noFill/>
        </p:spPr>
        <p:txBody>
          <a:bodyPr wrap="square" rtlCol="0">
            <a:spAutoFit/>
          </a:bodyPr>
          <a:lstStyle/>
          <a:p>
            <a:r>
              <a:rPr lang="pt-BR" sz="2800" b="1" dirty="0" smtClean="0">
                <a:latin typeface="Arial" panose="020B0604020202020204" pitchFamily="34" charset="0"/>
                <a:cs typeface="Arial" panose="020B0604020202020204" pitchFamily="34" charset="0"/>
              </a:rPr>
              <a:t>Lago Grande</a:t>
            </a:r>
            <a:endParaRPr lang="pt-BR" sz="2800" b="1" dirty="0">
              <a:latin typeface="Arial" panose="020B0604020202020204" pitchFamily="34" charset="0"/>
              <a:cs typeface="Arial" panose="020B0604020202020204" pitchFamily="34" charset="0"/>
            </a:endParaRPr>
          </a:p>
        </p:txBody>
      </p:sp>
      <p:sp>
        <p:nvSpPr>
          <p:cNvPr id="24" name="CaixaDeTexto 23"/>
          <p:cNvSpPr txBox="1"/>
          <p:nvPr/>
        </p:nvSpPr>
        <p:spPr>
          <a:xfrm>
            <a:off x="387586" y="851228"/>
            <a:ext cx="8216862" cy="1569660"/>
          </a:xfrm>
          <a:prstGeom prst="rect">
            <a:avLst/>
          </a:prstGeom>
          <a:noFill/>
        </p:spPr>
        <p:txBody>
          <a:bodyPr wrap="square" rtlCol="0">
            <a:spAutoFit/>
          </a:bodyPr>
          <a:lstStyle/>
          <a:p>
            <a:pPr algn="ctr"/>
            <a:r>
              <a:rPr lang="pt-BR" sz="3200" b="1" dirty="0" smtClean="0">
                <a:latin typeface="Arial" panose="020B0604020202020204" pitchFamily="34" charset="0"/>
                <a:cs typeface="Arial" panose="020B0604020202020204" pitchFamily="34" charset="0"/>
              </a:rPr>
              <a:t>Com as fortes chuvas depois do Dilúvio, o lago cresceu e rompeu a represa formando o Grand </a:t>
            </a:r>
            <a:r>
              <a:rPr lang="pt-BR" sz="3200" b="1" dirty="0" err="1" smtClean="0">
                <a:latin typeface="Arial" panose="020B0604020202020204" pitchFamily="34" charset="0"/>
                <a:cs typeface="Arial" panose="020B0604020202020204" pitchFamily="34" charset="0"/>
              </a:rPr>
              <a:t>Canyon</a:t>
            </a:r>
            <a:r>
              <a:rPr lang="pt-BR" sz="3200" b="1" dirty="0" smtClean="0">
                <a:latin typeface="Arial" panose="020B0604020202020204" pitchFamily="34" charset="0"/>
                <a:cs typeface="Arial" panose="020B0604020202020204" pitchFamily="34" charset="0"/>
              </a:rPr>
              <a:t>.</a:t>
            </a:r>
            <a:endParaRPr lang="pt-B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247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2" descr="C:\WINDOWS\Desktop\Grand Canyon.bmp"/>
          <p:cNvPicPr>
            <a:picLocks noChangeAspect="1" noChangeArrowheads="1"/>
          </p:cNvPicPr>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47108" name="Rectangle 4"/>
          <p:cNvSpPr>
            <a:spLocks noChangeArrowheads="1"/>
          </p:cNvSpPr>
          <p:nvPr/>
        </p:nvSpPr>
        <p:spPr bwMode="auto">
          <a:xfrm>
            <a:off x="6324600" y="3962400"/>
            <a:ext cx="1811714" cy="707886"/>
          </a:xfrm>
          <a:prstGeom prst="rect">
            <a:avLst/>
          </a:prstGeom>
          <a:noFill/>
          <a:ln w="9525">
            <a:noFill/>
            <a:miter lim="800000"/>
            <a:headEnd/>
            <a:tailEnd/>
          </a:ln>
          <a:effectLst>
            <a:outerShdw dist="45791" dir="2021404" algn="ctr" rotWithShape="0">
              <a:schemeClr val="tx1"/>
            </a:outerShdw>
          </a:effectLst>
        </p:spPr>
        <p:txBody>
          <a:bodyPr wrap="none">
            <a:spAutoFit/>
          </a:bodyPr>
          <a:lstStyle/>
          <a:p>
            <a:pPr algn="ctr" eaLnBrk="0" fontAlgn="base" hangingPunct="0">
              <a:spcBef>
                <a:spcPct val="0"/>
              </a:spcBef>
              <a:spcAft>
                <a:spcPct val="0"/>
              </a:spcAft>
            </a:pPr>
            <a:r>
              <a:rPr lang="en-US" sz="4000" b="1" dirty="0">
                <a:solidFill>
                  <a:srgbClr val="FFFF00"/>
                </a:solidFill>
                <a:effectLst>
                  <a:outerShdw blurRad="38100" dist="38100" dir="2700000" algn="tl">
                    <a:srgbClr val="000000">
                      <a:alpha val="43137"/>
                    </a:srgbClr>
                  </a:outerShdw>
                </a:effectLst>
              </a:rPr>
              <a:t>7000 ft</a:t>
            </a:r>
          </a:p>
        </p:txBody>
      </p:sp>
      <p:sp>
        <p:nvSpPr>
          <p:cNvPr id="47110" name="Rectangle 6"/>
          <p:cNvSpPr>
            <a:spLocks noChangeArrowheads="1"/>
          </p:cNvSpPr>
          <p:nvPr/>
        </p:nvSpPr>
        <p:spPr bwMode="auto">
          <a:xfrm>
            <a:off x="6663133" y="1219200"/>
            <a:ext cx="2550699" cy="1323439"/>
          </a:xfrm>
          <a:prstGeom prst="rect">
            <a:avLst/>
          </a:prstGeom>
          <a:noFill/>
          <a:ln w="9525">
            <a:noFill/>
            <a:miter lim="800000"/>
            <a:headEnd/>
            <a:tailEnd/>
          </a:ln>
          <a:effectLst>
            <a:outerShdw dist="45791" dir="2021404" algn="ctr" rotWithShape="0">
              <a:schemeClr val="tx1"/>
            </a:outerShdw>
          </a:effectLst>
        </p:spPr>
        <p:txBody>
          <a:bodyPr wrap="none">
            <a:spAutoFit/>
          </a:bodyPr>
          <a:lstStyle/>
          <a:p>
            <a:pPr algn="ctr" eaLnBrk="0" fontAlgn="base" hangingPunct="0">
              <a:spcBef>
                <a:spcPct val="0"/>
              </a:spcBef>
              <a:spcAft>
                <a:spcPct val="0"/>
              </a:spcAft>
            </a:pPr>
            <a:r>
              <a:rPr lang="en-US" sz="4000" b="1" dirty="0">
                <a:solidFill>
                  <a:srgbClr val="FFFF00"/>
                </a:solidFill>
                <a:effectLst>
                  <a:outerShdw blurRad="38100" dist="38100" dir="2700000" algn="tl">
                    <a:srgbClr val="000000">
                      <a:alpha val="43137"/>
                    </a:srgbClr>
                  </a:outerShdw>
                </a:effectLst>
              </a:rPr>
              <a:t>Rio </a:t>
            </a:r>
            <a:r>
              <a:rPr lang="en-US" sz="4000" b="1" dirty="0" err="1">
                <a:solidFill>
                  <a:srgbClr val="FFFF00"/>
                </a:solidFill>
                <a:effectLst>
                  <a:outerShdw blurRad="38100" dist="38100" dir="2700000" algn="tl">
                    <a:srgbClr val="000000">
                      <a:alpha val="43137"/>
                    </a:srgbClr>
                  </a:outerShdw>
                </a:effectLst>
              </a:rPr>
              <a:t>entra</a:t>
            </a:r>
            <a:r>
              <a:rPr lang="en-US" sz="4000" b="1" dirty="0">
                <a:solidFill>
                  <a:srgbClr val="FFFF00"/>
                </a:solidFill>
                <a:effectLst>
                  <a:outerShdw blurRad="38100" dist="38100" dir="2700000" algn="tl">
                    <a:srgbClr val="000000">
                      <a:alpha val="43137"/>
                    </a:srgbClr>
                  </a:outerShdw>
                </a:effectLst>
              </a:rPr>
              <a:t>.</a:t>
            </a:r>
          </a:p>
          <a:p>
            <a:pPr algn="ctr" eaLnBrk="0" fontAlgn="base" hangingPunct="0">
              <a:spcBef>
                <a:spcPct val="0"/>
              </a:spcBef>
              <a:spcAft>
                <a:spcPct val="0"/>
              </a:spcAft>
            </a:pPr>
            <a:r>
              <a:rPr lang="en-US" sz="4000" b="1" dirty="0" smtClean="0">
                <a:solidFill>
                  <a:srgbClr val="FFFF00"/>
                </a:solidFill>
                <a:effectLst>
                  <a:outerShdw blurRad="38100" dist="38100" dir="2700000" algn="tl">
                    <a:srgbClr val="000000">
                      <a:alpha val="43137"/>
                    </a:srgbClr>
                  </a:outerShdw>
                </a:effectLst>
              </a:rPr>
              <a:t>2800 </a:t>
            </a:r>
            <a:r>
              <a:rPr lang="en-US" sz="4000" b="1" dirty="0" err="1" smtClean="0">
                <a:solidFill>
                  <a:srgbClr val="FFFF00"/>
                </a:solidFill>
                <a:effectLst>
                  <a:outerShdw blurRad="38100" dist="38100" dir="2700000" algn="tl">
                    <a:srgbClr val="000000">
                      <a:alpha val="43137"/>
                    </a:srgbClr>
                  </a:outerShdw>
                </a:effectLst>
              </a:rPr>
              <a:t>ft</a:t>
            </a:r>
            <a:endParaRPr lang="en-US" sz="4000" b="1" dirty="0">
              <a:solidFill>
                <a:srgbClr val="FFFF00"/>
              </a:solidFill>
              <a:effectLst>
                <a:outerShdw blurRad="38100" dist="38100" dir="2700000" algn="tl">
                  <a:srgbClr val="000000">
                    <a:alpha val="43137"/>
                  </a:srgbClr>
                </a:outerShdw>
              </a:effectLst>
            </a:endParaRPr>
          </a:p>
        </p:txBody>
      </p:sp>
      <p:sp>
        <p:nvSpPr>
          <p:cNvPr id="47112" name="Rectangle 8"/>
          <p:cNvSpPr>
            <a:spLocks noChangeArrowheads="1"/>
          </p:cNvSpPr>
          <p:nvPr/>
        </p:nvSpPr>
        <p:spPr bwMode="auto">
          <a:xfrm>
            <a:off x="381000" y="2057400"/>
            <a:ext cx="1811714" cy="707886"/>
          </a:xfrm>
          <a:prstGeom prst="rect">
            <a:avLst/>
          </a:prstGeom>
          <a:noFill/>
          <a:ln w="9525">
            <a:noFill/>
            <a:miter lim="800000"/>
            <a:headEnd/>
            <a:tailEnd/>
          </a:ln>
          <a:effectLst>
            <a:outerShdw dist="45791" dir="2021404" algn="ctr" rotWithShape="0">
              <a:schemeClr val="tx1"/>
            </a:outerShdw>
          </a:effectLst>
        </p:spPr>
        <p:txBody>
          <a:bodyPr wrap="none">
            <a:spAutoFit/>
          </a:bodyPr>
          <a:lstStyle/>
          <a:p>
            <a:pPr algn="ctr" eaLnBrk="0" fontAlgn="base" hangingPunct="0">
              <a:spcBef>
                <a:spcPct val="0"/>
              </a:spcBef>
              <a:spcAft>
                <a:spcPct val="0"/>
              </a:spcAft>
            </a:pPr>
            <a:r>
              <a:rPr lang="en-US" sz="4000" b="1" dirty="0">
                <a:solidFill>
                  <a:srgbClr val="FFFF00"/>
                </a:solidFill>
                <a:effectLst>
                  <a:outerShdw blurRad="38100" dist="38100" dir="2700000" algn="tl">
                    <a:srgbClr val="000000">
                      <a:alpha val="43137"/>
                    </a:srgbClr>
                  </a:outerShdw>
                </a:effectLst>
              </a:rPr>
              <a:t>8000 ft</a:t>
            </a:r>
          </a:p>
        </p:txBody>
      </p:sp>
      <p:sp>
        <p:nvSpPr>
          <p:cNvPr id="9" name="Rectangle 6"/>
          <p:cNvSpPr>
            <a:spLocks noChangeArrowheads="1"/>
          </p:cNvSpPr>
          <p:nvPr/>
        </p:nvSpPr>
        <p:spPr bwMode="auto">
          <a:xfrm>
            <a:off x="3048000" y="5562600"/>
            <a:ext cx="1811714" cy="707886"/>
          </a:xfrm>
          <a:prstGeom prst="rect">
            <a:avLst/>
          </a:prstGeom>
          <a:noFill/>
          <a:ln w="9525">
            <a:noFill/>
            <a:miter lim="800000"/>
            <a:headEnd/>
            <a:tailEnd/>
          </a:ln>
          <a:effectLst>
            <a:outerShdw dist="45791" dir="2021404" algn="ctr" rotWithShape="0">
              <a:schemeClr val="tx1"/>
            </a:outerShdw>
          </a:effectLst>
        </p:spPr>
        <p:txBody>
          <a:bodyPr wrap="none">
            <a:spAutoFit/>
          </a:bodyPr>
          <a:lstStyle/>
          <a:p>
            <a:pPr algn="ctr" eaLnBrk="0" fontAlgn="base" hangingPunct="0">
              <a:spcBef>
                <a:spcPct val="0"/>
              </a:spcBef>
              <a:spcAft>
                <a:spcPct val="0"/>
              </a:spcAft>
            </a:pPr>
            <a:r>
              <a:rPr lang="en-US" sz="4000" b="1" dirty="0">
                <a:solidFill>
                  <a:srgbClr val="FFFF00"/>
                </a:solidFill>
                <a:effectLst>
                  <a:outerShdw blurRad="38100" dist="38100" dir="2700000" algn="tl">
                    <a:srgbClr val="000000">
                      <a:alpha val="43137"/>
                    </a:srgbClr>
                  </a:outerShdw>
                </a:effectLst>
              </a:rPr>
              <a:t>1800 ft</a:t>
            </a:r>
          </a:p>
        </p:txBody>
      </p:sp>
      <p:sp>
        <p:nvSpPr>
          <p:cNvPr id="2" name="CaixaDeTexto 1"/>
          <p:cNvSpPr txBox="1"/>
          <p:nvPr/>
        </p:nvSpPr>
        <p:spPr>
          <a:xfrm>
            <a:off x="323528" y="188640"/>
            <a:ext cx="8463339" cy="954107"/>
          </a:xfrm>
          <a:prstGeom prst="rect">
            <a:avLst/>
          </a:prstGeom>
          <a:noFill/>
        </p:spPr>
        <p:txBody>
          <a:bodyPr wrap="square" rtlCol="0">
            <a:spAutoFit/>
          </a:bodyPr>
          <a:lstStyle/>
          <a:p>
            <a:pPr algn="ctr"/>
            <a:r>
              <a:rPr lang="pt-BR" sz="2800" b="1" dirty="0" smtClean="0">
                <a:solidFill>
                  <a:schemeClr val="bg1"/>
                </a:solidFill>
                <a:effectLst>
                  <a:outerShdw blurRad="38100" dist="38100" dir="2700000" algn="tl">
                    <a:srgbClr val="000000">
                      <a:alpha val="43137"/>
                    </a:srgbClr>
                  </a:outerShdw>
                </a:effectLst>
              </a:rPr>
              <a:t>A Grand </a:t>
            </a:r>
            <a:r>
              <a:rPr lang="pt-BR" sz="2800" b="1" dirty="0" err="1" smtClean="0">
                <a:solidFill>
                  <a:schemeClr val="bg1"/>
                </a:solidFill>
                <a:effectLst>
                  <a:outerShdw blurRad="38100" dist="38100" dir="2700000" algn="tl">
                    <a:srgbClr val="000000">
                      <a:alpha val="43137"/>
                    </a:srgbClr>
                  </a:outerShdw>
                </a:effectLst>
              </a:rPr>
              <a:t>Canyon</a:t>
            </a:r>
            <a:r>
              <a:rPr lang="pt-BR" sz="2800" b="1" dirty="0" smtClean="0">
                <a:solidFill>
                  <a:schemeClr val="bg1"/>
                </a:solidFill>
                <a:effectLst>
                  <a:outerShdw blurRad="38100" dist="38100" dir="2700000" algn="tl">
                    <a:srgbClr val="000000">
                      <a:alpha val="43137"/>
                    </a:srgbClr>
                  </a:outerShdw>
                </a:effectLst>
              </a:rPr>
              <a:t> é o resultado de </a:t>
            </a:r>
            <a:r>
              <a:rPr lang="pt-BR" sz="2800" b="1" dirty="0">
                <a:solidFill>
                  <a:schemeClr val="bg1"/>
                </a:solidFill>
                <a:effectLst>
                  <a:outerShdw blurRad="38100" dist="38100" dir="2700000" algn="tl">
                    <a:srgbClr val="000000">
                      <a:alpha val="43137"/>
                    </a:srgbClr>
                  </a:outerShdw>
                </a:effectLst>
              </a:rPr>
              <a:t>uma brecha em uma represa gigante, a </a:t>
            </a:r>
            <a:r>
              <a:rPr lang="pt-BR" sz="2800" b="1" dirty="0" err="1" smtClean="0">
                <a:solidFill>
                  <a:schemeClr val="bg1"/>
                </a:solidFill>
                <a:effectLst>
                  <a:outerShdw blurRad="38100" dist="38100" dir="2700000" algn="tl">
                    <a:srgbClr val="000000">
                      <a:alpha val="43137"/>
                    </a:srgbClr>
                  </a:outerShdw>
                </a:effectLst>
              </a:rPr>
              <a:t>Kaibab</a:t>
            </a:r>
            <a:r>
              <a:rPr lang="pt-BR" sz="2800" b="1" dirty="0" smtClean="0">
                <a:solidFill>
                  <a:schemeClr val="bg1"/>
                </a:solidFill>
                <a:effectLst>
                  <a:outerShdw blurRad="38100" dist="38100" dir="2700000" algn="tl">
                    <a:srgbClr val="000000">
                      <a:alpha val="43137"/>
                    </a:srgbClr>
                  </a:outerShdw>
                </a:effectLst>
              </a:rPr>
              <a:t> </a:t>
            </a:r>
            <a:r>
              <a:rPr lang="pt-BR" sz="2800" b="1" dirty="0" err="1" smtClean="0">
                <a:solidFill>
                  <a:schemeClr val="bg1"/>
                </a:solidFill>
                <a:effectLst>
                  <a:outerShdw blurRad="38100" dist="38100" dir="2700000" algn="tl">
                    <a:srgbClr val="000000">
                      <a:alpha val="43137"/>
                    </a:srgbClr>
                  </a:outerShdw>
                </a:effectLst>
              </a:rPr>
              <a:t>Uplift</a:t>
            </a:r>
            <a:r>
              <a:rPr lang="pt-BR" sz="2800" b="1" dirty="0" smtClean="0">
                <a:solidFill>
                  <a:schemeClr val="bg1"/>
                </a:solidFill>
                <a:effectLst>
                  <a:outerShdw blurRad="38100" dist="38100" dir="2700000" algn="tl">
                    <a:srgbClr val="000000">
                      <a:alpha val="43137"/>
                    </a:srgbClr>
                  </a:outerShdw>
                </a:effectLst>
              </a:rPr>
              <a:t>.</a:t>
            </a:r>
            <a:endParaRPr lang="pt-BR" sz="2800" b="1" dirty="0">
              <a:solidFill>
                <a:schemeClr val="bg1"/>
              </a:solidFill>
              <a:effectLst>
                <a:outerShdw blurRad="38100" dist="38100" dir="2700000" algn="tl">
                  <a:srgbClr val="000000">
                    <a:alpha val="43137"/>
                  </a:srgbClr>
                </a:outerShdw>
              </a:effectLst>
            </a:endParaRPr>
          </a:p>
        </p:txBody>
      </p:sp>
      <p:sp>
        <p:nvSpPr>
          <p:cNvPr id="12" name="AutoShape 16"/>
          <p:cNvSpPr>
            <a:spLocks noChangeArrowheads="1"/>
          </p:cNvSpPr>
          <p:nvPr/>
        </p:nvSpPr>
        <p:spPr bwMode="auto">
          <a:xfrm rot="-801282">
            <a:off x="2370475" y="2814208"/>
            <a:ext cx="4019550" cy="736600"/>
          </a:xfrm>
          <a:prstGeom prst="leftArrow">
            <a:avLst>
              <a:gd name="adj1" fmla="val 50000"/>
              <a:gd name="adj2" fmla="val 136422"/>
            </a:avLst>
          </a:prstGeom>
          <a:solidFill>
            <a:srgbClr val="FFFF00"/>
          </a:solidFill>
          <a:ln w="571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pt-BR" sz="2400" b="1" i="0" u="none" strike="noStrike" kern="0" cap="none" spc="0" normalizeH="0" baseline="0" noProof="0" dirty="0" smtClean="0">
                <a:ln>
                  <a:noFill/>
                </a:ln>
                <a:solidFill>
                  <a:srgbClr val="000000"/>
                </a:solidFill>
                <a:effectLst/>
                <a:uLnTx/>
                <a:uFillTx/>
                <a:latin typeface="GoudySans Md BT" pitchFamily="34" charset="0"/>
                <a:cs typeface="Times New Roman"/>
              </a:rPr>
              <a:t>About 270 miles</a:t>
            </a:r>
          </a:p>
        </p:txBody>
      </p:sp>
      <p:sp>
        <p:nvSpPr>
          <p:cNvPr id="13" name="Line 8"/>
          <p:cNvSpPr>
            <a:spLocks noChangeShapeType="1"/>
          </p:cNvSpPr>
          <p:nvPr/>
        </p:nvSpPr>
        <p:spPr bwMode="auto">
          <a:xfrm>
            <a:off x="7812357" y="2542639"/>
            <a:ext cx="504058" cy="310297"/>
          </a:xfrm>
          <a:prstGeom prst="line">
            <a:avLst/>
          </a:prstGeom>
          <a:noFill/>
          <a:ln w="76200">
            <a:solidFill>
              <a:srgbClr val="FF0000"/>
            </a:solidFill>
            <a:round/>
            <a:headEnd/>
            <a:tailEnd type="triangle" w="med" len="med"/>
          </a:ln>
          <a:effectLst>
            <a:outerShdw dist="50800" dir="5400000" algn="ctr" rotWithShape="0">
              <a:schemeClr val="tx1"/>
            </a:outerShdw>
          </a:effectLst>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t-BR" sz="2400" smtClean="0">
              <a:solidFill>
                <a:srgbClr val="000000"/>
              </a:solidFill>
            </a:endParaRPr>
          </a:p>
        </p:txBody>
      </p:sp>
    </p:spTree>
    <p:extLst>
      <p:ext uri="{BB962C8B-B14F-4D97-AF65-F5344CB8AC3E}">
        <p14:creationId xmlns:p14="http://schemas.microsoft.com/office/powerpoint/2010/main" val="97038386"/>
      </p:ext>
    </p:extLst>
  </p:cSld>
  <p:clrMapOvr>
    <a:masterClrMapping/>
  </p:clrMapOvr>
  <p:transition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7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utoUpdateAnimBg="0"/>
      <p:bldP spid="47110" grpId="0" autoUpdateAnimBg="0"/>
      <p:bldP spid="47112" grpId="0" autoUpdateAnimBg="0"/>
      <p:bldP spid="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22718"/>
            <a:ext cx="9144000" cy="6858000"/>
          </a:xfrm>
          <a:prstGeom prst="rect">
            <a:avLst/>
          </a:prstGeom>
          <a:noFill/>
          <a:ln w="9525">
            <a:noFill/>
            <a:miter lim="800000"/>
            <a:headEnd/>
            <a:tailEnd/>
          </a:ln>
          <a:effectLst>
            <a:innerShdw blurRad="114300">
              <a:prstClr val="black">
                <a:alpha val="93000"/>
              </a:prstClr>
            </a:innerShdw>
          </a:effectLst>
        </p:spPr>
      </p:pic>
      <p:sp>
        <p:nvSpPr>
          <p:cNvPr id="2" name="CaixaDeTexto 1"/>
          <p:cNvSpPr txBox="1"/>
          <p:nvPr/>
        </p:nvSpPr>
        <p:spPr>
          <a:xfrm>
            <a:off x="395536" y="1124744"/>
            <a:ext cx="8352928" cy="4401205"/>
          </a:xfrm>
          <a:prstGeom prst="rect">
            <a:avLst/>
          </a:prstGeom>
          <a:noFill/>
        </p:spPr>
        <p:txBody>
          <a:bodyPr wrap="square" rtlCol="0">
            <a:spAutoFit/>
          </a:bodyPr>
          <a:lstStyle/>
          <a:p>
            <a:pPr algn="ctr"/>
            <a:r>
              <a:rPr lang="pt-BR" sz="2800" b="1" dirty="0" smtClean="0">
                <a:solidFill>
                  <a:schemeClr val="bg1"/>
                </a:solidFill>
              </a:rPr>
              <a:t>A Teoria </a:t>
            </a:r>
            <a:r>
              <a:rPr lang="pt-BR" sz="2800" b="1" dirty="0">
                <a:solidFill>
                  <a:schemeClr val="bg1"/>
                </a:solidFill>
              </a:rPr>
              <a:t>da </a:t>
            </a:r>
            <a:r>
              <a:rPr lang="pt-BR" sz="2800" b="1" dirty="0" smtClean="0">
                <a:solidFill>
                  <a:schemeClr val="bg1"/>
                </a:solidFill>
              </a:rPr>
              <a:t>Barragem Rompida</a:t>
            </a:r>
            <a:endParaRPr lang="pt-BR" sz="2800" b="1" dirty="0">
              <a:solidFill>
                <a:schemeClr val="bg1"/>
              </a:solidFill>
            </a:endParaRPr>
          </a:p>
          <a:p>
            <a:r>
              <a:rPr lang="pt-BR" sz="2800" b="1" dirty="0" smtClean="0">
                <a:solidFill>
                  <a:schemeClr val="bg1"/>
                </a:solidFill>
              </a:rPr>
              <a:t>Existem </a:t>
            </a:r>
            <a:r>
              <a:rPr lang="pt-BR" sz="2800" b="1" dirty="0">
                <a:solidFill>
                  <a:schemeClr val="bg1"/>
                </a:solidFill>
              </a:rPr>
              <a:t>quatro tipos de evidências para uma barragem rompida a leste do Grand </a:t>
            </a:r>
            <a:r>
              <a:rPr lang="pt-BR" sz="2800" b="1" dirty="0" err="1">
                <a:solidFill>
                  <a:schemeClr val="bg1"/>
                </a:solidFill>
              </a:rPr>
              <a:t>Canyon</a:t>
            </a:r>
            <a:r>
              <a:rPr lang="pt-BR" sz="2800" b="1" dirty="0">
                <a:solidFill>
                  <a:schemeClr val="bg1"/>
                </a:solidFill>
              </a:rPr>
              <a:t>.</a:t>
            </a:r>
          </a:p>
          <a:p>
            <a:endParaRPr lang="pt-BR" sz="2800" b="1" dirty="0">
              <a:solidFill>
                <a:schemeClr val="bg1"/>
              </a:solidFill>
            </a:endParaRPr>
          </a:p>
          <a:p>
            <a:r>
              <a:rPr lang="pt-BR" sz="2800" b="1" i="1" dirty="0">
                <a:solidFill>
                  <a:schemeClr val="bg1"/>
                </a:solidFill>
              </a:rPr>
              <a:t>Primeiro</a:t>
            </a:r>
            <a:r>
              <a:rPr lang="pt-BR" sz="2800" b="1" dirty="0">
                <a:solidFill>
                  <a:schemeClr val="bg1"/>
                </a:solidFill>
              </a:rPr>
              <a:t>, há evidências de um antigo lago. A evidência mais substancial é para o lago </a:t>
            </a:r>
            <a:r>
              <a:rPr lang="pt-BR" sz="2800" b="1" dirty="0" err="1">
                <a:solidFill>
                  <a:schemeClr val="bg1"/>
                </a:solidFill>
              </a:rPr>
              <a:t>Hopi</a:t>
            </a:r>
            <a:r>
              <a:rPr lang="pt-BR" sz="2800" b="1" dirty="0">
                <a:solidFill>
                  <a:schemeClr val="bg1"/>
                </a:solidFill>
              </a:rPr>
              <a:t> no leste do Arizona, a leste do </a:t>
            </a:r>
            <a:r>
              <a:rPr lang="pt-BR" sz="2800" b="1" dirty="0" err="1">
                <a:solidFill>
                  <a:schemeClr val="bg1"/>
                </a:solidFill>
              </a:rPr>
              <a:t>Kaibab</a:t>
            </a:r>
            <a:r>
              <a:rPr lang="pt-BR" sz="2800" b="1" dirty="0">
                <a:solidFill>
                  <a:schemeClr val="bg1"/>
                </a:solidFill>
              </a:rPr>
              <a:t> </a:t>
            </a:r>
            <a:r>
              <a:rPr lang="pt-BR" sz="2800" b="1" dirty="0" err="1">
                <a:solidFill>
                  <a:schemeClr val="bg1"/>
                </a:solidFill>
              </a:rPr>
              <a:t>Upwarp</a:t>
            </a:r>
            <a:r>
              <a:rPr lang="pt-BR" sz="2800" b="1" dirty="0">
                <a:solidFill>
                  <a:schemeClr val="bg1"/>
                </a:solidFill>
              </a:rPr>
              <a:t>. Um lago não poderia existir lá agora por causa do Grand </a:t>
            </a:r>
            <a:r>
              <a:rPr lang="pt-BR" sz="2800" b="1" dirty="0" err="1">
                <a:solidFill>
                  <a:schemeClr val="bg1"/>
                </a:solidFill>
              </a:rPr>
              <a:t>Canyon</a:t>
            </a:r>
            <a:r>
              <a:rPr lang="pt-BR" sz="2800" b="1" dirty="0">
                <a:solidFill>
                  <a:schemeClr val="bg1"/>
                </a:solidFill>
              </a:rPr>
              <a:t>, mas é geralmente aceito que já houve um grande lago lá</a:t>
            </a:r>
            <a:r>
              <a:rPr lang="pt-BR" sz="2800" b="1" dirty="0" smtClean="0">
                <a:solidFill>
                  <a:schemeClr val="bg1"/>
                </a:solidFill>
              </a:rPr>
              <a:t>.</a:t>
            </a:r>
            <a:endParaRPr lang="pt-BR" sz="2800" b="1" dirty="0">
              <a:solidFill>
                <a:schemeClr val="bg1"/>
              </a:solidFill>
            </a:endParaRPr>
          </a:p>
        </p:txBody>
      </p:sp>
      <p:sp>
        <p:nvSpPr>
          <p:cNvPr id="4" name="Title 1">
            <a:extLst>
              <a:ext uri="{FF2B5EF4-FFF2-40B4-BE49-F238E27FC236}"/>
            </a:extLst>
          </p:cNvPr>
          <p:cNvSpPr txBox="1">
            <a:spLocks/>
          </p:cNvSpPr>
          <p:nvPr/>
        </p:nvSpPr>
        <p:spPr>
          <a:xfrm>
            <a:off x="457200" y="-26988"/>
            <a:ext cx="8229600" cy="1143001"/>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chemeClr val="bg1"/>
                </a:solidFill>
                <a:latin typeface="Arial" pitchFamily="34" charset="0"/>
                <a:cs typeface="Arial" pitchFamily="34" charset="0"/>
              </a:defRPr>
            </a:lvl2pPr>
            <a:lvl3pPr algn="ctr" rtl="0" eaLnBrk="0" fontAlgn="base" hangingPunct="0">
              <a:spcBef>
                <a:spcPct val="0"/>
              </a:spcBef>
              <a:spcAft>
                <a:spcPct val="0"/>
              </a:spcAft>
              <a:defRPr sz="4400" b="1">
                <a:solidFill>
                  <a:schemeClr val="bg1"/>
                </a:solidFill>
                <a:latin typeface="Arial" pitchFamily="34" charset="0"/>
                <a:cs typeface="Arial" pitchFamily="34" charset="0"/>
              </a:defRPr>
            </a:lvl3pPr>
            <a:lvl4pPr algn="ctr" rtl="0" eaLnBrk="0" fontAlgn="base" hangingPunct="0">
              <a:spcBef>
                <a:spcPct val="0"/>
              </a:spcBef>
              <a:spcAft>
                <a:spcPct val="0"/>
              </a:spcAft>
              <a:defRPr sz="4400" b="1">
                <a:solidFill>
                  <a:schemeClr val="bg1"/>
                </a:solidFill>
                <a:latin typeface="Arial" pitchFamily="34" charset="0"/>
                <a:cs typeface="Arial" pitchFamily="34" charset="0"/>
              </a:defRPr>
            </a:lvl4pPr>
            <a:lvl5pPr algn="ctr" rtl="0" eaLnBrk="0" fontAlgn="base" hangingPunct="0">
              <a:spcBef>
                <a:spcPct val="0"/>
              </a:spcBef>
              <a:spcAft>
                <a:spcPct val="0"/>
              </a:spcAft>
              <a:defRPr sz="4400" b="1">
                <a:solidFill>
                  <a:schemeClr val="bg1"/>
                </a:solidFill>
                <a:latin typeface="Arial" pitchFamily="34" charset="0"/>
                <a:cs typeface="Arial" pitchFamily="34" charset="0"/>
              </a:defRPr>
            </a:lvl5pPr>
            <a:lvl6pPr marL="457200" algn="ctr" rtl="0" fontAlgn="base">
              <a:spcBef>
                <a:spcPct val="0"/>
              </a:spcBef>
              <a:spcAft>
                <a:spcPct val="0"/>
              </a:spcAft>
              <a:defRPr sz="4400" b="1">
                <a:solidFill>
                  <a:schemeClr val="bg1"/>
                </a:solidFill>
                <a:latin typeface="Arial" pitchFamily="34" charset="0"/>
                <a:cs typeface="Arial" pitchFamily="34" charset="0"/>
              </a:defRPr>
            </a:lvl6pPr>
            <a:lvl7pPr marL="914400" algn="ctr" rtl="0" fontAlgn="base">
              <a:spcBef>
                <a:spcPct val="0"/>
              </a:spcBef>
              <a:spcAft>
                <a:spcPct val="0"/>
              </a:spcAft>
              <a:defRPr sz="4400" b="1">
                <a:solidFill>
                  <a:schemeClr val="bg1"/>
                </a:solidFill>
                <a:latin typeface="Arial" pitchFamily="34" charset="0"/>
                <a:cs typeface="Arial" pitchFamily="34" charset="0"/>
              </a:defRPr>
            </a:lvl7pPr>
            <a:lvl8pPr marL="1371600" algn="ctr" rtl="0" fontAlgn="base">
              <a:spcBef>
                <a:spcPct val="0"/>
              </a:spcBef>
              <a:spcAft>
                <a:spcPct val="0"/>
              </a:spcAft>
              <a:defRPr sz="4400" b="1">
                <a:solidFill>
                  <a:schemeClr val="bg1"/>
                </a:solidFill>
                <a:latin typeface="Arial" pitchFamily="34" charset="0"/>
                <a:cs typeface="Arial" pitchFamily="34" charset="0"/>
              </a:defRPr>
            </a:lvl8pPr>
            <a:lvl9pPr marL="1828800" algn="ctr" rtl="0" fontAlgn="base">
              <a:spcBef>
                <a:spcPct val="0"/>
              </a:spcBef>
              <a:spcAft>
                <a:spcPct val="0"/>
              </a:spcAft>
              <a:defRPr sz="4400" b="1">
                <a:solidFill>
                  <a:schemeClr val="bg1"/>
                </a:solidFill>
                <a:latin typeface="Arial" pitchFamily="34" charset="0"/>
                <a:cs typeface="Arial" pitchFamily="34" charset="0"/>
              </a:defRPr>
            </a:lvl9pPr>
          </a:lstStyle>
          <a:p>
            <a:pPr eaLnBrk="1" fontAlgn="auto" hangingPunct="1">
              <a:spcAft>
                <a:spcPts val="0"/>
              </a:spcAft>
              <a:defRPr/>
            </a:pPr>
            <a:r>
              <a:rPr lang="pt-BR" sz="4800" dirty="0" smtClean="0">
                <a:latin typeface="Arial Black" pitchFamily="34" charset="0"/>
              </a:rPr>
              <a:t>Catastrofismo</a:t>
            </a:r>
            <a:endParaRPr lang="pt-BR" sz="4800" dirty="0">
              <a:latin typeface="Arial Black" pitchFamily="34" charset="0"/>
            </a:endParaRPr>
          </a:p>
        </p:txBody>
      </p:sp>
    </p:spTree>
    <p:extLst>
      <p:ext uri="{BB962C8B-B14F-4D97-AF65-F5344CB8AC3E}">
        <p14:creationId xmlns:p14="http://schemas.microsoft.com/office/powerpoint/2010/main" val="2863867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C:\My Documents\Power Point Graphics\gcanyonlakes.jpg"/>
          <p:cNvPicPr>
            <a:picLocks noChangeAspect="1" noChangeArrowheads="1"/>
          </p:cNvPicPr>
          <p:nvPr/>
        </p:nvPicPr>
        <p:blipFill>
          <a:blip r:embed="rId3" cstate="print"/>
          <a:srcRect/>
          <a:stretch>
            <a:fillRect/>
          </a:stretch>
        </p:blipFill>
        <p:spPr bwMode="auto">
          <a:xfrm>
            <a:off x="0" y="0"/>
            <a:ext cx="9296400" cy="6858000"/>
          </a:xfrm>
          <a:prstGeom prst="rect">
            <a:avLst/>
          </a:prstGeom>
          <a:ln w="228600" cap="sq" cmpd="thickThin">
            <a:solidFill>
              <a:srgbClr val="000000"/>
            </a:solidFill>
            <a:prstDash val="solid"/>
            <a:miter lim="800000"/>
          </a:ln>
          <a:effectLst>
            <a:innerShdw blurRad="76200">
              <a:srgbClr val="000000"/>
            </a:innerShdw>
          </a:effectLst>
        </p:spPr>
      </p:pic>
      <p:sp>
        <p:nvSpPr>
          <p:cNvPr id="49156" name="Text Box 4"/>
          <p:cNvSpPr txBox="1">
            <a:spLocks noChangeArrowheads="1"/>
          </p:cNvSpPr>
          <p:nvPr/>
        </p:nvSpPr>
        <p:spPr bwMode="auto">
          <a:xfrm>
            <a:off x="2819400" y="2286000"/>
            <a:ext cx="3544888" cy="579438"/>
          </a:xfrm>
          <a:prstGeom prst="rect">
            <a:avLst/>
          </a:prstGeom>
          <a:noFill/>
          <a:ln w="9525">
            <a:noFill/>
            <a:miter lim="800000"/>
            <a:headEnd/>
            <a:tailEnd/>
          </a:ln>
          <a:effectLst>
            <a:outerShdw dist="45791" dir="2021404" algn="ctr" rotWithShape="0">
              <a:schemeClr val="tx1"/>
            </a:outerShdw>
          </a:effectLst>
        </p:spPr>
        <p:txBody>
          <a:bodyPr wrap="none">
            <a:spAutoFit/>
          </a:bodyPr>
          <a:lstStyle/>
          <a:p>
            <a:pPr algn="ctr" eaLnBrk="0" fontAlgn="base" hangingPunct="0">
              <a:spcBef>
                <a:spcPct val="0"/>
              </a:spcBef>
              <a:spcAft>
                <a:spcPct val="0"/>
              </a:spcAft>
            </a:pPr>
            <a:r>
              <a:rPr lang="en-US" sz="3200">
                <a:solidFill>
                  <a:srgbClr val="FFFFFF"/>
                </a:solidFill>
                <a:effectLst>
                  <a:outerShdw blurRad="38100" dist="38100" dir="2700000" algn="tl">
                    <a:srgbClr val="000000">
                      <a:alpha val="43137"/>
                    </a:srgbClr>
                  </a:outerShdw>
                </a:effectLst>
                <a:latin typeface="Times New Roman" pitchFamily="18" charset="0"/>
              </a:rPr>
              <a:t>Canyonlands Lake</a:t>
            </a:r>
          </a:p>
        </p:txBody>
      </p:sp>
      <p:sp>
        <p:nvSpPr>
          <p:cNvPr id="49157" name="Rectangle 5"/>
          <p:cNvSpPr>
            <a:spLocks noChangeArrowheads="1"/>
          </p:cNvSpPr>
          <p:nvPr/>
        </p:nvSpPr>
        <p:spPr bwMode="auto">
          <a:xfrm>
            <a:off x="3048000" y="5105400"/>
            <a:ext cx="2011363" cy="579438"/>
          </a:xfrm>
          <a:prstGeom prst="rect">
            <a:avLst/>
          </a:prstGeom>
          <a:noFill/>
          <a:ln w="9525">
            <a:noFill/>
            <a:miter lim="800000"/>
            <a:headEnd/>
            <a:tailEnd/>
          </a:ln>
          <a:effectLst>
            <a:outerShdw dist="45791" dir="2021404" algn="ctr" rotWithShape="0">
              <a:schemeClr val="tx1"/>
            </a:outerShdw>
          </a:effectLst>
        </p:spPr>
        <p:txBody>
          <a:bodyPr wrap="none">
            <a:spAutoFit/>
          </a:bodyPr>
          <a:lstStyle/>
          <a:p>
            <a:pPr algn="ctr" eaLnBrk="0" fontAlgn="base" hangingPunct="0">
              <a:spcBef>
                <a:spcPct val="0"/>
              </a:spcBef>
              <a:spcAft>
                <a:spcPct val="0"/>
              </a:spcAft>
            </a:pPr>
            <a:r>
              <a:rPr lang="en-US" sz="3200" dirty="0">
                <a:solidFill>
                  <a:srgbClr val="FFFFFF"/>
                </a:solidFill>
                <a:effectLst>
                  <a:outerShdw blurRad="38100" dist="38100" dir="2700000" algn="tl">
                    <a:srgbClr val="000000">
                      <a:alpha val="43137"/>
                    </a:srgbClr>
                  </a:outerShdw>
                </a:effectLst>
                <a:latin typeface="Times New Roman" pitchFamily="18" charset="0"/>
              </a:rPr>
              <a:t>Hopi Lake</a:t>
            </a:r>
          </a:p>
        </p:txBody>
      </p:sp>
      <p:sp>
        <p:nvSpPr>
          <p:cNvPr id="49158" name="Text Box 6"/>
          <p:cNvSpPr txBox="1">
            <a:spLocks noChangeArrowheads="1"/>
          </p:cNvSpPr>
          <p:nvPr/>
        </p:nvSpPr>
        <p:spPr bwMode="auto">
          <a:xfrm>
            <a:off x="152400" y="6443246"/>
            <a:ext cx="3211520" cy="338554"/>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en-US" sz="1600" dirty="0">
                <a:solidFill>
                  <a:srgbClr val="663300"/>
                </a:solidFill>
                <a:effectLst>
                  <a:outerShdw blurRad="38100" dist="38100" dir="2700000" algn="tl">
                    <a:srgbClr val="000000">
                      <a:alpha val="43137"/>
                    </a:srgbClr>
                  </a:outerShdw>
                </a:effectLst>
                <a:latin typeface="Times New Roman" pitchFamily="18" charset="0"/>
              </a:rPr>
              <a:t>W. Brown, </a:t>
            </a:r>
            <a:r>
              <a:rPr lang="en-US" sz="1600" i="1" dirty="0">
                <a:solidFill>
                  <a:srgbClr val="663300"/>
                </a:solidFill>
                <a:effectLst>
                  <a:outerShdw blurRad="38100" dist="38100" dir="2700000" algn="tl">
                    <a:srgbClr val="000000">
                      <a:alpha val="43137"/>
                    </a:srgbClr>
                  </a:outerShdw>
                </a:effectLst>
                <a:latin typeface="Times New Roman" pitchFamily="18" charset="0"/>
              </a:rPr>
              <a:t>In the Beginning</a:t>
            </a:r>
            <a:r>
              <a:rPr lang="en-US" sz="1600" dirty="0">
                <a:solidFill>
                  <a:srgbClr val="663300"/>
                </a:solidFill>
                <a:effectLst>
                  <a:outerShdw blurRad="38100" dist="38100" dir="2700000" algn="tl">
                    <a:srgbClr val="000000">
                      <a:alpha val="43137"/>
                    </a:srgbClr>
                  </a:outerShdw>
                </a:effectLst>
                <a:latin typeface="Times New Roman" pitchFamily="18" charset="0"/>
              </a:rPr>
              <a:t>, pg. 103</a:t>
            </a:r>
          </a:p>
        </p:txBody>
      </p:sp>
    </p:spTree>
  </p:cSld>
  <p:clrMapOvr>
    <a:masterClrMapping/>
  </p:clrMapOvr>
  <p:transition advClick="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22718"/>
            <a:ext cx="9144000" cy="6858000"/>
          </a:xfrm>
          <a:prstGeom prst="rect">
            <a:avLst/>
          </a:prstGeom>
          <a:noFill/>
          <a:ln w="9525">
            <a:noFill/>
            <a:miter lim="800000"/>
            <a:headEnd/>
            <a:tailEnd/>
          </a:ln>
          <a:effectLst>
            <a:innerShdw blurRad="114300">
              <a:prstClr val="black">
                <a:alpha val="93000"/>
              </a:prstClr>
            </a:innerShdw>
          </a:effectLst>
        </p:spPr>
      </p:pic>
      <p:sp>
        <p:nvSpPr>
          <p:cNvPr id="2" name="CaixaDeTexto 1"/>
          <p:cNvSpPr txBox="1"/>
          <p:nvPr/>
        </p:nvSpPr>
        <p:spPr>
          <a:xfrm>
            <a:off x="395536" y="1124744"/>
            <a:ext cx="8352928" cy="5693866"/>
          </a:xfrm>
          <a:prstGeom prst="rect">
            <a:avLst/>
          </a:prstGeom>
          <a:noFill/>
        </p:spPr>
        <p:txBody>
          <a:bodyPr wrap="square" rtlCol="0">
            <a:spAutoFit/>
          </a:bodyPr>
          <a:lstStyle/>
          <a:p>
            <a:pPr algn="ctr"/>
            <a:r>
              <a:rPr lang="pt-BR" sz="2800" b="1" dirty="0" smtClean="0">
                <a:solidFill>
                  <a:schemeClr val="bg1"/>
                </a:solidFill>
              </a:rPr>
              <a:t>A Teoria </a:t>
            </a:r>
            <a:r>
              <a:rPr lang="pt-BR" sz="2800" b="1" dirty="0">
                <a:solidFill>
                  <a:schemeClr val="bg1"/>
                </a:solidFill>
              </a:rPr>
              <a:t>da </a:t>
            </a:r>
            <a:r>
              <a:rPr lang="pt-BR" sz="2800" b="1" dirty="0" smtClean="0">
                <a:solidFill>
                  <a:schemeClr val="bg1"/>
                </a:solidFill>
              </a:rPr>
              <a:t>Barragem Rompida</a:t>
            </a:r>
            <a:endParaRPr lang="pt-BR" sz="2800" b="1" dirty="0">
              <a:solidFill>
                <a:schemeClr val="bg1"/>
              </a:solidFill>
            </a:endParaRPr>
          </a:p>
          <a:p>
            <a:r>
              <a:rPr lang="pt-BR" sz="2800" b="1" dirty="0" smtClean="0">
                <a:solidFill>
                  <a:schemeClr val="bg1"/>
                </a:solidFill>
              </a:rPr>
              <a:t>Existem </a:t>
            </a:r>
            <a:r>
              <a:rPr lang="pt-BR" sz="2800" b="1" dirty="0">
                <a:solidFill>
                  <a:schemeClr val="bg1"/>
                </a:solidFill>
              </a:rPr>
              <a:t>quatro tipos de evidências para uma barragem rompida a leste do Grand </a:t>
            </a:r>
            <a:r>
              <a:rPr lang="pt-BR" sz="2800" b="1" dirty="0" err="1">
                <a:solidFill>
                  <a:schemeClr val="bg1"/>
                </a:solidFill>
              </a:rPr>
              <a:t>Canyon</a:t>
            </a:r>
            <a:r>
              <a:rPr lang="pt-BR" sz="2800" b="1" dirty="0">
                <a:solidFill>
                  <a:schemeClr val="bg1"/>
                </a:solidFill>
              </a:rPr>
              <a:t>.</a:t>
            </a:r>
          </a:p>
          <a:p>
            <a:endParaRPr lang="pt-BR" sz="2800" b="1" dirty="0">
              <a:solidFill>
                <a:schemeClr val="bg1"/>
              </a:solidFill>
            </a:endParaRPr>
          </a:p>
          <a:p>
            <a:r>
              <a:rPr lang="pt-BR" sz="2800" b="1" dirty="0">
                <a:solidFill>
                  <a:schemeClr val="bg1"/>
                </a:solidFill>
              </a:rPr>
              <a:t>O </a:t>
            </a:r>
            <a:r>
              <a:rPr lang="pt-BR" sz="2800" b="1" i="1" dirty="0">
                <a:solidFill>
                  <a:schemeClr val="bg1"/>
                </a:solidFill>
              </a:rPr>
              <a:t>segundo</a:t>
            </a:r>
            <a:r>
              <a:rPr lang="pt-BR" sz="2800" b="1" dirty="0">
                <a:solidFill>
                  <a:schemeClr val="bg1"/>
                </a:solidFill>
              </a:rPr>
              <a:t> tipo de evidência para a teoria </a:t>
            </a:r>
            <a:r>
              <a:rPr lang="pt-BR" sz="2800" b="1" dirty="0" smtClean="0">
                <a:solidFill>
                  <a:schemeClr val="bg1"/>
                </a:solidFill>
              </a:rPr>
              <a:t>da Barragem Rompida </a:t>
            </a:r>
            <a:r>
              <a:rPr lang="pt-BR" sz="2800" b="1" dirty="0">
                <a:solidFill>
                  <a:schemeClr val="bg1"/>
                </a:solidFill>
              </a:rPr>
              <a:t>é a </a:t>
            </a:r>
            <a:r>
              <a:rPr lang="pt-BR" sz="2800" b="1" dirty="0" smtClean="0">
                <a:solidFill>
                  <a:schemeClr val="bg1"/>
                </a:solidFill>
              </a:rPr>
              <a:t>falta de rios suficientemente grandes que </a:t>
            </a:r>
            <a:r>
              <a:rPr lang="pt-BR" sz="2800" b="1" dirty="0">
                <a:solidFill>
                  <a:schemeClr val="bg1"/>
                </a:solidFill>
              </a:rPr>
              <a:t>percorrem o Grand </a:t>
            </a:r>
            <a:r>
              <a:rPr lang="pt-BR" sz="2800" b="1" dirty="0" err="1">
                <a:solidFill>
                  <a:schemeClr val="bg1"/>
                </a:solidFill>
              </a:rPr>
              <a:t>Canyon</a:t>
            </a:r>
            <a:r>
              <a:rPr lang="pt-BR" sz="2800" b="1" dirty="0">
                <a:solidFill>
                  <a:schemeClr val="bg1"/>
                </a:solidFill>
              </a:rPr>
              <a:t> e vales a montante do </a:t>
            </a:r>
            <a:r>
              <a:rPr lang="pt-BR" sz="2800" b="1" dirty="0" err="1" smtClean="0">
                <a:solidFill>
                  <a:schemeClr val="bg1"/>
                </a:solidFill>
              </a:rPr>
              <a:t>Canyon</a:t>
            </a:r>
            <a:r>
              <a:rPr lang="pt-BR" sz="2800" b="1" dirty="0" smtClean="0">
                <a:solidFill>
                  <a:schemeClr val="bg1"/>
                </a:solidFill>
              </a:rPr>
              <a:t> para formar o </a:t>
            </a:r>
            <a:r>
              <a:rPr lang="pt-BR" sz="2800" b="1" dirty="0" err="1" smtClean="0">
                <a:solidFill>
                  <a:schemeClr val="bg1"/>
                </a:solidFill>
              </a:rPr>
              <a:t>Canyon</a:t>
            </a:r>
            <a:r>
              <a:rPr lang="pt-BR" sz="2800" b="1" dirty="0" smtClean="0">
                <a:solidFill>
                  <a:schemeClr val="bg1"/>
                </a:solidFill>
              </a:rPr>
              <a:t>. O </a:t>
            </a:r>
            <a:r>
              <a:rPr lang="pt-BR" sz="2800" b="1" dirty="0">
                <a:solidFill>
                  <a:schemeClr val="bg1"/>
                </a:solidFill>
              </a:rPr>
              <a:t>vale ou cânion por onde ele passa levaria muito mais velocidade e volume de água para esculpir. Rios insuficientes são evidência de maior fluxo de água no passado.</a:t>
            </a:r>
          </a:p>
        </p:txBody>
      </p:sp>
      <p:sp>
        <p:nvSpPr>
          <p:cNvPr id="4" name="Title 1">
            <a:extLst>
              <a:ext uri="{FF2B5EF4-FFF2-40B4-BE49-F238E27FC236}"/>
            </a:extLst>
          </p:cNvPr>
          <p:cNvSpPr txBox="1">
            <a:spLocks/>
          </p:cNvSpPr>
          <p:nvPr/>
        </p:nvSpPr>
        <p:spPr>
          <a:xfrm>
            <a:off x="457200" y="-26988"/>
            <a:ext cx="8229600" cy="1143001"/>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chemeClr val="bg1"/>
                </a:solidFill>
                <a:latin typeface="Arial" pitchFamily="34" charset="0"/>
                <a:cs typeface="Arial" pitchFamily="34" charset="0"/>
              </a:defRPr>
            </a:lvl2pPr>
            <a:lvl3pPr algn="ctr" rtl="0" eaLnBrk="0" fontAlgn="base" hangingPunct="0">
              <a:spcBef>
                <a:spcPct val="0"/>
              </a:spcBef>
              <a:spcAft>
                <a:spcPct val="0"/>
              </a:spcAft>
              <a:defRPr sz="4400" b="1">
                <a:solidFill>
                  <a:schemeClr val="bg1"/>
                </a:solidFill>
                <a:latin typeface="Arial" pitchFamily="34" charset="0"/>
                <a:cs typeface="Arial" pitchFamily="34" charset="0"/>
              </a:defRPr>
            </a:lvl3pPr>
            <a:lvl4pPr algn="ctr" rtl="0" eaLnBrk="0" fontAlgn="base" hangingPunct="0">
              <a:spcBef>
                <a:spcPct val="0"/>
              </a:spcBef>
              <a:spcAft>
                <a:spcPct val="0"/>
              </a:spcAft>
              <a:defRPr sz="4400" b="1">
                <a:solidFill>
                  <a:schemeClr val="bg1"/>
                </a:solidFill>
                <a:latin typeface="Arial" pitchFamily="34" charset="0"/>
                <a:cs typeface="Arial" pitchFamily="34" charset="0"/>
              </a:defRPr>
            </a:lvl4pPr>
            <a:lvl5pPr algn="ctr" rtl="0" eaLnBrk="0" fontAlgn="base" hangingPunct="0">
              <a:spcBef>
                <a:spcPct val="0"/>
              </a:spcBef>
              <a:spcAft>
                <a:spcPct val="0"/>
              </a:spcAft>
              <a:defRPr sz="4400" b="1">
                <a:solidFill>
                  <a:schemeClr val="bg1"/>
                </a:solidFill>
                <a:latin typeface="Arial" pitchFamily="34" charset="0"/>
                <a:cs typeface="Arial" pitchFamily="34" charset="0"/>
              </a:defRPr>
            </a:lvl5pPr>
            <a:lvl6pPr marL="457200" algn="ctr" rtl="0" fontAlgn="base">
              <a:spcBef>
                <a:spcPct val="0"/>
              </a:spcBef>
              <a:spcAft>
                <a:spcPct val="0"/>
              </a:spcAft>
              <a:defRPr sz="4400" b="1">
                <a:solidFill>
                  <a:schemeClr val="bg1"/>
                </a:solidFill>
                <a:latin typeface="Arial" pitchFamily="34" charset="0"/>
                <a:cs typeface="Arial" pitchFamily="34" charset="0"/>
              </a:defRPr>
            </a:lvl6pPr>
            <a:lvl7pPr marL="914400" algn="ctr" rtl="0" fontAlgn="base">
              <a:spcBef>
                <a:spcPct val="0"/>
              </a:spcBef>
              <a:spcAft>
                <a:spcPct val="0"/>
              </a:spcAft>
              <a:defRPr sz="4400" b="1">
                <a:solidFill>
                  <a:schemeClr val="bg1"/>
                </a:solidFill>
                <a:latin typeface="Arial" pitchFamily="34" charset="0"/>
                <a:cs typeface="Arial" pitchFamily="34" charset="0"/>
              </a:defRPr>
            </a:lvl7pPr>
            <a:lvl8pPr marL="1371600" algn="ctr" rtl="0" fontAlgn="base">
              <a:spcBef>
                <a:spcPct val="0"/>
              </a:spcBef>
              <a:spcAft>
                <a:spcPct val="0"/>
              </a:spcAft>
              <a:defRPr sz="4400" b="1">
                <a:solidFill>
                  <a:schemeClr val="bg1"/>
                </a:solidFill>
                <a:latin typeface="Arial" pitchFamily="34" charset="0"/>
                <a:cs typeface="Arial" pitchFamily="34" charset="0"/>
              </a:defRPr>
            </a:lvl8pPr>
            <a:lvl9pPr marL="1828800" algn="ctr" rtl="0" fontAlgn="base">
              <a:spcBef>
                <a:spcPct val="0"/>
              </a:spcBef>
              <a:spcAft>
                <a:spcPct val="0"/>
              </a:spcAft>
              <a:defRPr sz="4400" b="1">
                <a:solidFill>
                  <a:schemeClr val="bg1"/>
                </a:solidFill>
                <a:latin typeface="Arial" pitchFamily="34" charset="0"/>
                <a:cs typeface="Arial" pitchFamily="34" charset="0"/>
              </a:defRPr>
            </a:lvl9pPr>
          </a:lstStyle>
          <a:p>
            <a:pPr eaLnBrk="1" fontAlgn="auto" hangingPunct="1">
              <a:spcAft>
                <a:spcPts val="0"/>
              </a:spcAft>
              <a:defRPr/>
            </a:pPr>
            <a:r>
              <a:rPr lang="pt-BR" sz="4800" dirty="0" smtClean="0">
                <a:latin typeface="Arial Black" pitchFamily="34" charset="0"/>
              </a:rPr>
              <a:t>Catastrofismo</a:t>
            </a:r>
            <a:endParaRPr lang="pt-BR" sz="4800" dirty="0">
              <a:latin typeface="Arial Black" pitchFamily="34" charset="0"/>
            </a:endParaRPr>
          </a:p>
        </p:txBody>
      </p:sp>
    </p:spTree>
    <p:extLst>
      <p:ext uri="{BB962C8B-B14F-4D97-AF65-F5344CB8AC3E}">
        <p14:creationId xmlns:p14="http://schemas.microsoft.com/office/powerpoint/2010/main" val="2575565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22718"/>
            <a:ext cx="9144000" cy="6858000"/>
          </a:xfrm>
          <a:prstGeom prst="rect">
            <a:avLst/>
          </a:prstGeom>
          <a:noFill/>
          <a:ln w="9525">
            <a:noFill/>
            <a:miter lim="800000"/>
            <a:headEnd/>
            <a:tailEnd/>
          </a:ln>
          <a:effectLst>
            <a:innerShdw blurRad="114300">
              <a:prstClr val="black">
                <a:alpha val="93000"/>
              </a:prstClr>
            </a:innerShdw>
          </a:effectLst>
        </p:spPr>
      </p:pic>
      <p:sp>
        <p:nvSpPr>
          <p:cNvPr id="2" name="CaixaDeTexto 1"/>
          <p:cNvSpPr txBox="1"/>
          <p:nvPr/>
        </p:nvSpPr>
        <p:spPr>
          <a:xfrm>
            <a:off x="395536" y="1196752"/>
            <a:ext cx="5400600" cy="3970318"/>
          </a:xfrm>
          <a:prstGeom prst="rect">
            <a:avLst/>
          </a:prstGeom>
          <a:noFill/>
        </p:spPr>
        <p:txBody>
          <a:bodyPr wrap="square" rtlCol="0">
            <a:spAutoFit/>
          </a:bodyPr>
          <a:lstStyle/>
          <a:p>
            <a:pPr algn="ctr"/>
            <a:r>
              <a:rPr lang="pt-BR" sz="2800" b="1" dirty="0" smtClean="0">
                <a:solidFill>
                  <a:schemeClr val="bg1"/>
                </a:solidFill>
              </a:rPr>
              <a:t>Os evolucionistas dizem que houve um rio primeiro antes da terra ser elevada. Com a elevação da terra o rio continuou formar o Grand </a:t>
            </a:r>
            <a:r>
              <a:rPr lang="pt-BR" sz="2800" b="1" dirty="0" err="1" smtClean="0">
                <a:solidFill>
                  <a:schemeClr val="bg1"/>
                </a:solidFill>
              </a:rPr>
              <a:t>Canyon</a:t>
            </a:r>
            <a:r>
              <a:rPr lang="pt-BR" sz="2800" b="1" dirty="0" smtClean="0">
                <a:solidFill>
                  <a:schemeClr val="bg1"/>
                </a:solidFill>
              </a:rPr>
              <a:t>.</a:t>
            </a:r>
          </a:p>
          <a:p>
            <a:pPr algn="ctr"/>
            <a:endParaRPr lang="pt-BR" sz="2800" b="1" dirty="0" smtClean="0">
              <a:solidFill>
                <a:schemeClr val="bg1"/>
              </a:solidFill>
            </a:endParaRPr>
          </a:p>
          <a:p>
            <a:pPr algn="ctr"/>
            <a:endParaRPr lang="pt-BR" sz="2800" b="1" dirty="0" smtClean="0">
              <a:solidFill>
                <a:schemeClr val="bg1"/>
              </a:solidFill>
            </a:endParaRPr>
          </a:p>
          <a:p>
            <a:pPr algn="ctr"/>
            <a:endParaRPr lang="pt-BR" sz="2800" b="1" dirty="0">
              <a:solidFill>
                <a:schemeClr val="bg1"/>
              </a:solidFill>
            </a:endParaRPr>
          </a:p>
        </p:txBody>
      </p:sp>
      <p:sp>
        <p:nvSpPr>
          <p:cNvPr id="4" name="Title 1">
            <a:extLst>
              <a:ext uri="{FF2B5EF4-FFF2-40B4-BE49-F238E27FC236}"/>
            </a:extLst>
          </p:cNvPr>
          <p:cNvSpPr txBox="1">
            <a:spLocks/>
          </p:cNvSpPr>
          <p:nvPr/>
        </p:nvSpPr>
        <p:spPr>
          <a:xfrm>
            <a:off x="457200" y="-26988"/>
            <a:ext cx="8229600" cy="1143001"/>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chemeClr val="bg1"/>
                </a:solidFill>
                <a:latin typeface="Arial" pitchFamily="34" charset="0"/>
                <a:cs typeface="Arial" pitchFamily="34" charset="0"/>
              </a:defRPr>
            </a:lvl2pPr>
            <a:lvl3pPr algn="ctr" rtl="0" eaLnBrk="0" fontAlgn="base" hangingPunct="0">
              <a:spcBef>
                <a:spcPct val="0"/>
              </a:spcBef>
              <a:spcAft>
                <a:spcPct val="0"/>
              </a:spcAft>
              <a:defRPr sz="4400" b="1">
                <a:solidFill>
                  <a:schemeClr val="bg1"/>
                </a:solidFill>
                <a:latin typeface="Arial" pitchFamily="34" charset="0"/>
                <a:cs typeface="Arial" pitchFamily="34" charset="0"/>
              </a:defRPr>
            </a:lvl3pPr>
            <a:lvl4pPr algn="ctr" rtl="0" eaLnBrk="0" fontAlgn="base" hangingPunct="0">
              <a:spcBef>
                <a:spcPct val="0"/>
              </a:spcBef>
              <a:spcAft>
                <a:spcPct val="0"/>
              </a:spcAft>
              <a:defRPr sz="4400" b="1">
                <a:solidFill>
                  <a:schemeClr val="bg1"/>
                </a:solidFill>
                <a:latin typeface="Arial" pitchFamily="34" charset="0"/>
                <a:cs typeface="Arial" pitchFamily="34" charset="0"/>
              </a:defRPr>
            </a:lvl4pPr>
            <a:lvl5pPr algn="ctr" rtl="0" eaLnBrk="0" fontAlgn="base" hangingPunct="0">
              <a:spcBef>
                <a:spcPct val="0"/>
              </a:spcBef>
              <a:spcAft>
                <a:spcPct val="0"/>
              </a:spcAft>
              <a:defRPr sz="4400" b="1">
                <a:solidFill>
                  <a:schemeClr val="bg1"/>
                </a:solidFill>
                <a:latin typeface="Arial" pitchFamily="34" charset="0"/>
                <a:cs typeface="Arial" pitchFamily="34" charset="0"/>
              </a:defRPr>
            </a:lvl5pPr>
            <a:lvl6pPr marL="457200" algn="ctr" rtl="0" fontAlgn="base">
              <a:spcBef>
                <a:spcPct val="0"/>
              </a:spcBef>
              <a:spcAft>
                <a:spcPct val="0"/>
              </a:spcAft>
              <a:defRPr sz="4400" b="1">
                <a:solidFill>
                  <a:schemeClr val="bg1"/>
                </a:solidFill>
                <a:latin typeface="Arial" pitchFamily="34" charset="0"/>
                <a:cs typeface="Arial" pitchFamily="34" charset="0"/>
              </a:defRPr>
            </a:lvl6pPr>
            <a:lvl7pPr marL="914400" algn="ctr" rtl="0" fontAlgn="base">
              <a:spcBef>
                <a:spcPct val="0"/>
              </a:spcBef>
              <a:spcAft>
                <a:spcPct val="0"/>
              </a:spcAft>
              <a:defRPr sz="4400" b="1">
                <a:solidFill>
                  <a:schemeClr val="bg1"/>
                </a:solidFill>
                <a:latin typeface="Arial" pitchFamily="34" charset="0"/>
                <a:cs typeface="Arial" pitchFamily="34" charset="0"/>
              </a:defRPr>
            </a:lvl7pPr>
            <a:lvl8pPr marL="1371600" algn="ctr" rtl="0" fontAlgn="base">
              <a:spcBef>
                <a:spcPct val="0"/>
              </a:spcBef>
              <a:spcAft>
                <a:spcPct val="0"/>
              </a:spcAft>
              <a:defRPr sz="4400" b="1">
                <a:solidFill>
                  <a:schemeClr val="bg1"/>
                </a:solidFill>
                <a:latin typeface="Arial" pitchFamily="34" charset="0"/>
                <a:cs typeface="Arial" pitchFamily="34" charset="0"/>
              </a:defRPr>
            </a:lvl8pPr>
            <a:lvl9pPr marL="1828800" algn="ctr" rtl="0" fontAlgn="base">
              <a:spcBef>
                <a:spcPct val="0"/>
              </a:spcBef>
              <a:spcAft>
                <a:spcPct val="0"/>
              </a:spcAft>
              <a:defRPr sz="4400" b="1">
                <a:solidFill>
                  <a:schemeClr val="bg1"/>
                </a:solidFill>
                <a:latin typeface="Arial" pitchFamily="34" charset="0"/>
                <a:cs typeface="Arial" pitchFamily="34" charset="0"/>
              </a:defRPr>
            </a:lvl9pPr>
          </a:lstStyle>
          <a:p>
            <a:pPr eaLnBrk="1" fontAlgn="auto" hangingPunct="1">
              <a:spcAft>
                <a:spcPts val="0"/>
              </a:spcAft>
              <a:defRPr/>
            </a:pPr>
            <a:r>
              <a:rPr lang="pt-BR" sz="4800" dirty="0" smtClean="0">
                <a:latin typeface="Arial Black" pitchFamily="34" charset="0"/>
              </a:rPr>
              <a:t>Catastrofismo</a:t>
            </a:r>
            <a:endParaRPr lang="pt-BR" sz="4800" dirty="0">
              <a:latin typeface="Arial Black" pitchFamily="34" charset="0"/>
            </a:endParaRPr>
          </a:p>
        </p:txBody>
      </p:sp>
      <p:pic>
        <p:nvPicPr>
          <p:cNvPr id="6" name="Picture 2" descr="Image result for kaibab upwa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672" y="1187423"/>
            <a:ext cx="2066925" cy="22098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593304" y="4063712"/>
            <a:ext cx="8093496" cy="3539430"/>
          </a:xfrm>
          <a:prstGeom prst="rect">
            <a:avLst/>
          </a:prstGeom>
          <a:noFill/>
        </p:spPr>
        <p:txBody>
          <a:bodyPr wrap="square" rtlCol="0">
            <a:spAutoFit/>
          </a:bodyPr>
          <a:lstStyle/>
          <a:p>
            <a:pPr algn="ctr"/>
            <a:r>
              <a:rPr lang="pt-BR" sz="2800" b="1" dirty="0" smtClean="0">
                <a:solidFill>
                  <a:schemeClr val="bg1"/>
                </a:solidFill>
              </a:rPr>
              <a:t>Mas não há nenhuma evidencia que tal rio existia  suficientemente grande para cortar o </a:t>
            </a:r>
            <a:r>
              <a:rPr lang="pt-BR" sz="2800" b="1" dirty="0" err="1" smtClean="0">
                <a:solidFill>
                  <a:schemeClr val="bg1"/>
                </a:solidFill>
              </a:rPr>
              <a:t>Canyon</a:t>
            </a:r>
            <a:r>
              <a:rPr lang="pt-BR" sz="2800" b="1" dirty="0" smtClean="0">
                <a:solidFill>
                  <a:schemeClr val="bg1"/>
                </a:solidFill>
              </a:rPr>
              <a:t>. O Rio Colorado é o resultado da formação do Grand </a:t>
            </a:r>
            <a:r>
              <a:rPr lang="pt-BR" sz="2800" b="1" dirty="0" err="1" smtClean="0">
                <a:solidFill>
                  <a:schemeClr val="bg1"/>
                </a:solidFill>
              </a:rPr>
              <a:t>Canyon</a:t>
            </a:r>
            <a:r>
              <a:rPr lang="pt-BR" sz="2800" b="1" dirty="0" smtClean="0">
                <a:solidFill>
                  <a:schemeClr val="bg1"/>
                </a:solidFill>
              </a:rPr>
              <a:t>, mas o Grand </a:t>
            </a:r>
            <a:r>
              <a:rPr lang="pt-BR" sz="2800" b="1" dirty="0" err="1" smtClean="0">
                <a:solidFill>
                  <a:schemeClr val="bg1"/>
                </a:solidFill>
              </a:rPr>
              <a:t>Canyon</a:t>
            </a:r>
            <a:r>
              <a:rPr lang="pt-BR" sz="2800" b="1" dirty="0" smtClean="0">
                <a:solidFill>
                  <a:schemeClr val="bg1"/>
                </a:solidFill>
              </a:rPr>
              <a:t> ser o resultado do rio.</a:t>
            </a:r>
          </a:p>
          <a:p>
            <a:pPr algn="ctr"/>
            <a:endParaRPr lang="pt-BR" sz="2800" b="1" dirty="0" smtClean="0">
              <a:solidFill>
                <a:schemeClr val="bg1"/>
              </a:solidFill>
            </a:endParaRPr>
          </a:p>
          <a:p>
            <a:pPr algn="ctr"/>
            <a:endParaRPr lang="pt-BR" sz="2800" b="1" dirty="0" smtClean="0">
              <a:solidFill>
                <a:schemeClr val="bg1"/>
              </a:solidFill>
            </a:endParaRPr>
          </a:p>
          <a:p>
            <a:pPr algn="ctr"/>
            <a:endParaRPr lang="pt-BR" sz="2800" b="1" dirty="0">
              <a:solidFill>
                <a:schemeClr val="bg1"/>
              </a:solidFill>
            </a:endParaRPr>
          </a:p>
        </p:txBody>
      </p:sp>
    </p:spTree>
    <p:extLst>
      <p:ext uri="{BB962C8B-B14F-4D97-AF65-F5344CB8AC3E}">
        <p14:creationId xmlns:p14="http://schemas.microsoft.com/office/powerpoint/2010/main" val="2489813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22718"/>
            <a:ext cx="9144000" cy="6858000"/>
          </a:xfrm>
          <a:prstGeom prst="rect">
            <a:avLst/>
          </a:prstGeom>
          <a:noFill/>
          <a:ln w="9525">
            <a:noFill/>
            <a:miter lim="800000"/>
            <a:headEnd/>
            <a:tailEnd/>
          </a:ln>
          <a:effectLst>
            <a:innerShdw blurRad="114300">
              <a:prstClr val="black">
                <a:alpha val="93000"/>
              </a:prstClr>
            </a:innerShdw>
          </a:effectLst>
        </p:spPr>
      </p:pic>
      <p:sp>
        <p:nvSpPr>
          <p:cNvPr id="2" name="CaixaDeTexto 1"/>
          <p:cNvSpPr txBox="1"/>
          <p:nvPr/>
        </p:nvSpPr>
        <p:spPr>
          <a:xfrm>
            <a:off x="395536" y="1124744"/>
            <a:ext cx="8352928" cy="5693866"/>
          </a:xfrm>
          <a:prstGeom prst="rect">
            <a:avLst/>
          </a:prstGeom>
          <a:noFill/>
        </p:spPr>
        <p:txBody>
          <a:bodyPr wrap="square" rtlCol="0">
            <a:spAutoFit/>
          </a:bodyPr>
          <a:lstStyle/>
          <a:p>
            <a:pPr algn="ctr"/>
            <a:r>
              <a:rPr lang="pt-BR" sz="2800" b="1" dirty="0" smtClean="0">
                <a:solidFill>
                  <a:schemeClr val="bg1"/>
                </a:solidFill>
              </a:rPr>
              <a:t>A Teoria </a:t>
            </a:r>
            <a:r>
              <a:rPr lang="pt-BR" sz="2800" b="1" dirty="0">
                <a:solidFill>
                  <a:schemeClr val="bg1"/>
                </a:solidFill>
              </a:rPr>
              <a:t>da </a:t>
            </a:r>
            <a:r>
              <a:rPr lang="pt-BR" sz="2800" b="1" dirty="0" smtClean="0">
                <a:solidFill>
                  <a:schemeClr val="bg1"/>
                </a:solidFill>
              </a:rPr>
              <a:t>Barragem Rompida</a:t>
            </a:r>
            <a:endParaRPr lang="pt-BR" sz="2800" b="1" dirty="0">
              <a:solidFill>
                <a:schemeClr val="bg1"/>
              </a:solidFill>
            </a:endParaRPr>
          </a:p>
          <a:p>
            <a:r>
              <a:rPr lang="pt-BR" sz="2800" b="1" dirty="0" smtClean="0">
                <a:solidFill>
                  <a:schemeClr val="bg1"/>
                </a:solidFill>
              </a:rPr>
              <a:t>Existem </a:t>
            </a:r>
            <a:r>
              <a:rPr lang="pt-BR" sz="2800" b="1" dirty="0">
                <a:solidFill>
                  <a:schemeClr val="bg1"/>
                </a:solidFill>
              </a:rPr>
              <a:t>quatro tipos de evidências para uma barragem rompida a leste do Grand </a:t>
            </a:r>
            <a:r>
              <a:rPr lang="pt-BR" sz="2800" b="1" dirty="0" err="1">
                <a:solidFill>
                  <a:schemeClr val="bg1"/>
                </a:solidFill>
              </a:rPr>
              <a:t>Canyon</a:t>
            </a:r>
            <a:r>
              <a:rPr lang="pt-BR" sz="2800" b="1" dirty="0">
                <a:solidFill>
                  <a:schemeClr val="bg1"/>
                </a:solidFill>
              </a:rPr>
              <a:t>.</a:t>
            </a:r>
          </a:p>
          <a:p>
            <a:endParaRPr lang="pt-BR" sz="2800" b="1" dirty="0">
              <a:solidFill>
                <a:schemeClr val="bg1"/>
              </a:solidFill>
            </a:endParaRPr>
          </a:p>
          <a:p>
            <a:r>
              <a:rPr lang="pt-BR" sz="2800" b="1" dirty="0">
                <a:solidFill>
                  <a:schemeClr val="bg1"/>
                </a:solidFill>
              </a:rPr>
              <a:t>O </a:t>
            </a:r>
            <a:r>
              <a:rPr lang="pt-BR" sz="2800" b="1" i="1" dirty="0">
                <a:solidFill>
                  <a:schemeClr val="bg1"/>
                </a:solidFill>
              </a:rPr>
              <a:t>terceiro</a:t>
            </a:r>
            <a:r>
              <a:rPr lang="pt-BR" sz="2800" b="1" dirty="0">
                <a:solidFill>
                  <a:schemeClr val="bg1"/>
                </a:solidFill>
              </a:rPr>
              <a:t> tipo de evidência para uma Barragem Rompida </a:t>
            </a:r>
            <a:r>
              <a:rPr lang="pt-BR" sz="2800" b="1" dirty="0" err="1">
                <a:solidFill>
                  <a:schemeClr val="bg1"/>
                </a:solidFill>
              </a:rPr>
              <a:t>rompida</a:t>
            </a:r>
            <a:r>
              <a:rPr lang="pt-BR" sz="2800" b="1" dirty="0">
                <a:solidFill>
                  <a:schemeClr val="bg1"/>
                </a:solidFill>
              </a:rPr>
              <a:t> está nos penhascos estáveis, embora haja evidências geológicas de grandes volumes de fluxo de água no Grand </a:t>
            </a:r>
            <a:r>
              <a:rPr lang="pt-BR" sz="2800" b="1" dirty="0" err="1">
                <a:solidFill>
                  <a:schemeClr val="bg1"/>
                </a:solidFill>
              </a:rPr>
              <a:t>Canyon</a:t>
            </a:r>
            <a:r>
              <a:rPr lang="pt-BR" sz="2800" b="1" dirty="0">
                <a:solidFill>
                  <a:schemeClr val="bg1"/>
                </a:solidFill>
              </a:rPr>
              <a:t>. A evidência de que o </a:t>
            </a:r>
            <a:r>
              <a:rPr lang="pt-BR" sz="2800" b="1" dirty="0" err="1">
                <a:solidFill>
                  <a:schemeClr val="bg1"/>
                </a:solidFill>
              </a:rPr>
              <a:t>Canyon</a:t>
            </a:r>
            <a:r>
              <a:rPr lang="pt-BR" sz="2800" b="1" dirty="0">
                <a:solidFill>
                  <a:schemeClr val="bg1"/>
                </a:solidFill>
              </a:rPr>
              <a:t> foi formado por um evento catastrófico no passado (em vez de erosão gradual) é que os penhascos parecem estáveis - com relativamente poucos pedregulhos de deslizamentos. </a:t>
            </a:r>
          </a:p>
        </p:txBody>
      </p:sp>
      <p:sp>
        <p:nvSpPr>
          <p:cNvPr id="4" name="Title 1">
            <a:extLst>
              <a:ext uri="{FF2B5EF4-FFF2-40B4-BE49-F238E27FC236}"/>
            </a:extLst>
          </p:cNvPr>
          <p:cNvSpPr txBox="1">
            <a:spLocks/>
          </p:cNvSpPr>
          <p:nvPr/>
        </p:nvSpPr>
        <p:spPr>
          <a:xfrm>
            <a:off x="457200" y="-26988"/>
            <a:ext cx="8229600" cy="1143001"/>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chemeClr val="bg1"/>
                </a:solidFill>
                <a:latin typeface="Arial" pitchFamily="34" charset="0"/>
                <a:cs typeface="Arial" pitchFamily="34" charset="0"/>
              </a:defRPr>
            </a:lvl2pPr>
            <a:lvl3pPr algn="ctr" rtl="0" eaLnBrk="0" fontAlgn="base" hangingPunct="0">
              <a:spcBef>
                <a:spcPct val="0"/>
              </a:spcBef>
              <a:spcAft>
                <a:spcPct val="0"/>
              </a:spcAft>
              <a:defRPr sz="4400" b="1">
                <a:solidFill>
                  <a:schemeClr val="bg1"/>
                </a:solidFill>
                <a:latin typeface="Arial" pitchFamily="34" charset="0"/>
                <a:cs typeface="Arial" pitchFamily="34" charset="0"/>
              </a:defRPr>
            </a:lvl3pPr>
            <a:lvl4pPr algn="ctr" rtl="0" eaLnBrk="0" fontAlgn="base" hangingPunct="0">
              <a:spcBef>
                <a:spcPct val="0"/>
              </a:spcBef>
              <a:spcAft>
                <a:spcPct val="0"/>
              </a:spcAft>
              <a:defRPr sz="4400" b="1">
                <a:solidFill>
                  <a:schemeClr val="bg1"/>
                </a:solidFill>
                <a:latin typeface="Arial" pitchFamily="34" charset="0"/>
                <a:cs typeface="Arial" pitchFamily="34" charset="0"/>
              </a:defRPr>
            </a:lvl4pPr>
            <a:lvl5pPr algn="ctr" rtl="0" eaLnBrk="0" fontAlgn="base" hangingPunct="0">
              <a:spcBef>
                <a:spcPct val="0"/>
              </a:spcBef>
              <a:spcAft>
                <a:spcPct val="0"/>
              </a:spcAft>
              <a:defRPr sz="4400" b="1">
                <a:solidFill>
                  <a:schemeClr val="bg1"/>
                </a:solidFill>
                <a:latin typeface="Arial" pitchFamily="34" charset="0"/>
                <a:cs typeface="Arial" pitchFamily="34" charset="0"/>
              </a:defRPr>
            </a:lvl5pPr>
            <a:lvl6pPr marL="457200" algn="ctr" rtl="0" fontAlgn="base">
              <a:spcBef>
                <a:spcPct val="0"/>
              </a:spcBef>
              <a:spcAft>
                <a:spcPct val="0"/>
              </a:spcAft>
              <a:defRPr sz="4400" b="1">
                <a:solidFill>
                  <a:schemeClr val="bg1"/>
                </a:solidFill>
                <a:latin typeface="Arial" pitchFamily="34" charset="0"/>
                <a:cs typeface="Arial" pitchFamily="34" charset="0"/>
              </a:defRPr>
            </a:lvl6pPr>
            <a:lvl7pPr marL="914400" algn="ctr" rtl="0" fontAlgn="base">
              <a:spcBef>
                <a:spcPct val="0"/>
              </a:spcBef>
              <a:spcAft>
                <a:spcPct val="0"/>
              </a:spcAft>
              <a:defRPr sz="4400" b="1">
                <a:solidFill>
                  <a:schemeClr val="bg1"/>
                </a:solidFill>
                <a:latin typeface="Arial" pitchFamily="34" charset="0"/>
                <a:cs typeface="Arial" pitchFamily="34" charset="0"/>
              </a:defRPr>
            </a:lvl7pPr>
            <a:lvl8pPr marL="1371600" algn="ctr" rtl="0" fontAlgn="base">
              <a:spcBef>
                <a:spcPct val="0"/>
              </a:spcBef>
              <a:spcAft>
                <a:spcPct val="0"/>
              </a:spcAft>
              <a:defRPr sz="4400" b="1">
                <a:solidFill>
                  <a:schemeClr val="bg1"/>
                </a:solidFill>
                <a:latin typeface="Arial" pitchFamily="34" charset="0"/>
                <a:cs typeface="Arial" pitchFamily="34" charset="0"/>
              </a:defRPr>
            </a:lvl8pPr>
            <a:lvl9pPr marL="1828800" algn="ctr" rtl="0" fontAlgn="base">
              <a:spcBef>
                <a:spcPct val="0"/>
              </a:spcBef>
              <a:spcAft>
                <a:spcPct val="0"/>
              </a:spcAft>
              <a:defRPr sz="4400" b="1">
                <a:solidFill>
                  <a:schemeClr val="bg1"/>
                </a:solidFill>
                <a:latin typeface="Arial" pitchFamily="34" charset="0"/>
                <a:cs typeface="Arial" pitchFamily="34" charset="0"/>
              </a:defRPr>
            </a:lvl9pPr>
          </a:lstStyle>
          <a:p>
            <a:pPr eaLnBrk="1" fontAlgn="auto" hangingPunct="1">
              <a:spcAft>
                <a:spcPts val="0"/>
              </a:spcAft>
              <a:defRPr/>
            </a:pPr>
            <a:r>
              <a:rPr lang="pt-BR" sz="4800" dirty="0" smtClean="0">
                <a:latin typeface="Arial Black" pitchFamily="34" charset="0"/>
              </a:rPr>
              <a:t>Catastrofismo</a:t>
            </a:r>
            <a:endParaRPr lang="pt-BR" sz="4800" dirty="0">
              <a:latin typeface="Arial Black" pitchFamily="34" charset="0"/>
            </a:endParaRPr>
          </a:p>
        </p:txBody>
      </p:sp>
    </p:spTree>
    <p:extLst>
      <p:ext uri="{BB962C8B-B14F-4D97-AF65-F5344CB8AC3E}">
        <p14:creationId xmlns:p14="http://schemas.microsoft.com/office/powerpoint/2010/main" val="3200280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22718"/>
            <a:ext cx="9144000" cy="6858000"/>
          </a:xfrm>
          <a:prstGeom prst="rect">
            <a:avLst/>
          </a:prstGeom>
          <a:noFill/>
          <a:ln w="9525">
            <a:noFill/>
            <a:miter lim="800000"/>
            <a:headEnd/>
            <a:tailEnd/>
          </a:ln>
          <a:effectLst>
            <a:innerShdw blurRad="114300">
              <a:prstClr val="black">
                <a:alpha val="93000"/>
              </a:prstClr>
            </a:innerShdw>
          </a:effectLst>
        </p:spPr>
      </p:pic>
      <p:sp>
        <p:nvSpPr>
          <p:cNvPr id="2" name="CaixaDeTexto 1"/>
          <p:cNvSpPr txBox="1"/>
          <p:nvPr/>
        </p:nvSpPr>
        <p:spPr>
          <a:xfrm>
            <a:off x="395536" y="1124744"/>
            <a:ext cx="8352928" cy="1815882"/>
          </a:xfrm>
          <a:prstGeom prst="rect">
            <a:avLst/>
          </a:prstGeom>
          <a:noFill/>
        </p:spPr>
        <p:txBody>
          <a:bodyPr wrap="square" rtlCol="0">
            <a:spAutoFit/>
          </a:bodyPr>
          <a:lstStyle/>
          <a:p>
            <a:pPr algn="ctr"/>
            <a:r>
              <a:rPr lang="pt-BR" sz="2800" b="1" dirty="0" smtClean="0">
                <a:solidFill>
                  <a:schemeClr val="bg1"/>
                </a:solidFill>
              </a:rPr>
              <a:t>A Teoria </a:t>
            </a:r>
            <a:r>
              <a:rPr lang="pt-BR" sz="2800" b="1" dirty="0">
                <a:solidFill>
                  <a:schemeClr val="bg1"/>
                </a:solidFill>
              </a:rPr>
              <a:t>da </a:t>
            </a:r>
            <a:r>
              <a:rPr lang="pt-BR" sz="2800" b="1" dirty="0" smtClean="0">
                <a:solidFill>
                  <a:schemeClr val="bg1"/>
                </a:solidFill>
              </a:rPr>
              <a:t>Barragem Rompida</a:t>
            </a:r>
            <a:endParaRPr lang="pt-BR" sz="2800" b="1" dirty="0">
              <a:solidFill>
                <a:schemeClr val="bg1"/>
              </a:solidFill>
            </a:endParaRPr>
          </a:p>
          <a:p>
            <a:r>
              <a:rPr lang="pt-BR" sz="2800" b="1" dirty="0" smtClean="0">
                <a:solidFill>
                  <a:schemeClr val="bg1"/>
                </a:solidFill>
              </a:rPr>
              <a:t>Existem </a:t>
            </a:r>
            <a:r>
              <a:rPr lang="pt-BR" sz="2800" b="1" dirty="0">
                <a:solidFill>
                  <a:schemeClr val="bg1"/>
                </a:solidFill>
              </a:rPr>
              <a:t>quatro tipos de evidências para uma barragem rompida a leste do Grand </a:t>
            </a:r>
            <a:r>
              <a:rPr lang="pt-BR" sz="2800" b="1" dirty="0" err="1">
                <a:solidFill>
                  <a:schemeClr val="bg1"/>
                </a:solidFill>
              </a:rPr>
              <a:t>Canyon</a:t>
            </a:r>
            <a:r>
              <a:rPr lang="pt-BR" sz="2800" b="1" dirty="0">
                <a:solidFill>
                  <a:schemeClr val="bg1"/>
                </a:solidFill>
              </a:rPr>
              <a:t>.</a:t>
            </a:r>
          </a:p>
          <a:p>
            <a:endParaRPr lang="pt-BR" sz="2800" b="1" dirty="0">
              <a:solidFill>
                <a:schemeClr val="bg1"/>
              </a:solidFill>
            </a:endParaRPr>
          </a:p>
        </p:txBody>
      </p:sp>
      <p:sp>
        <p:nvSpPr>
          <p:cNvPr id="4" name="Title 1">
            <a:extLst>
              <a:ext uri="{FF2B5EF4-FFF2-40B4-BE49-F238E27FC236}"/>
            </a:extLst>
          </p:cNvPr>
          <p:cNvSpPr txBox="1">
            <a:spLocks/>
          </p:cNvSpPr>
          <p:nvPr/>
        </p:nvSpPr>
        <p:spPr>
          <a:xfrm>
            <a:off x="457200" y="-26988"/>
            <a:ext cx="8229600" cy="1143001"/>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chemeClr val="bg1"/>
                </a:solidFill>
                <a:latin typeface="Arial" pitchFamily="34" charset="0"/>
                <a:cs typeface="Arial" pitchFamily="34" charset="0"/>
              </a:defRPr>
            </a:lvl2pPr>
            <a:lvl3pPr algn="ctr" rtl="0" eaLnBrk="0" fontAlgn="base" hangingPunct="0">
              <a:spcBef>
                <a:spcPct val="0"/>
              </a:spcBef>
              <a:spcAft>
                <a:spcPct val="0"/>
              </a:spcAft>
              <a:defRPr sz="4400" b="1">
                <a:solidFill>
                  <a:schemeClr val="bg1"/>
                </a:solidFill>
                <a:latin typeface="Arial" pitchFamily="34" charset="0"/>
                <a:cs typeface="Arial" pitchFamily="34" charset="0"/>
              </a:defRPr>
            </a:lvl3pPr>
            <a:lvl4pPr algn="ctr" rtl="0" eaLnBrk="0" fontAlgn="base" hangingPunct="0">
              <a:spcBef>
                <a:spcPct val="0"/>
              </a:spcBef>
              <a:spcAft>
                <a:spcPct val="0"/>
              </a:spcAft>
              <a:defRPr sz="4400" b="1">
                <a:solidFill>
                  <a:schemeClr val="bg1"/>
                </a:solidFill>
                <a:latin typeface="Arial" pitchFamily="34" charset="0"/>
                <a:cs typeface="Arial" pitchFamily="34" charset="0"/>
              </a:defRPr>
            </a:lvl4pPr>
            <a:lvl5pPr algn="ctr" rtl="0" eaLnBrk="0" fontAlgn="base" hangingPunct="0">
              <a:spcBef>
                <a:spcPct val="0"/>
              </a:spcBef>
              <a:spcAft>
                <a:spcPct val="0"/>
              </a:spcAft>
              <a:defRPr sz="4400" b="1">
                <a:solidFill>
                  <a:schemeClr val="bg1"/>
                </a:solidFill>
                <a:latin typeface="Arial" pitchFamily="34" charset="0"/>
                <a:cs typeface="Arial" pitchFamily="34" charset="0"/>
              </a:defRPr>
            </a:lvl5pPr>
            <a:lvl6pPr marL="457200" algn="ctr" rtl="0" fontAlgn="base">
              <a:spcBef>
                <a:spcPct val="0"/>
              </a:spcBef>
              <a:spcAft>
                <a:spcPct val="0"/>
              </a:spcAft>
              <a:defRPr sz="4400" b="1">
                <a:solidFill>
                  <a:schemeClr val="bg1"/>
                </a:solidFill>
                <a:latin typeface="Arial" pitchFamily="34" charset="0"/>
                <a:cs typeface="Arial" pitchFamily="34" charset="0"/>
              </a:defRPr>
            </a:lvl6pPr>
            <a:lvl7pPr marL="914400" algn="ctr" rtl="0" fontAlgn="base">
              <a:spcBef>
                <a:spcPct val="0"/>
              </a:spcBef>
              <a:spcAft>
                <a:spcPct val="0"/>
              </a:spcAft>
              <a:defRPr sz="4400" b="1">
                <a:solidFill>
                  <a:schemeClr val="bg1"/>
                </a:solidFill>
                <a:latin typeface="Arial" pitchFamily="34" charset="0"/>
                <a:cs typeface="Arial" pitchFamily="34" charset="0"/>
              </a:defRPr>
            </a:lvl7pPr>
            <a:lvl8pPr marL="1371600" algn="ctr" rtl="0" fontAlgn="base">
              <a:spcBef>
                <a:spcPct val="0"/>
              </a:spcBef>
              <a:spcAft>
                <a:spcPct val="0"/>
              </a:spcAft>
              <a:defRPr sz="4400" b="1">
                <a:solidFill>
                  <a:schemeClr val="bg1"/>
                </a:solidFill>
                <a:latin typeface="Arial" pitchFamily="34" charset="0"/>
                <a:cs typeface="Arial" pitchFamily="34" charset="0"/>
              </a:defRPr>
            </a:lvl8pPr>
            <a:lvl9pPr marL="1828800" algn="ctr" rtl="0" fontAlgn="base">
              <a:spcBef>
                <a:spcPct val="0"/>
              </a:spcBef>
              <a:spcAft>
                <a:spcPct val="0"/>
              </a:spcAft>
              <a:defRPr sz="4400" b="1">
                <a:solidFill>
                  <a:schemeClr val="bg1"/>
                </a:solidFill>
                <a:latin typeface="Arial" pitchFamily="34" charset="0"/>
                <a:cs typeface="Arial" pitchFamily="34" charset="0"/>
              </a:defRPr>
            </a:lvl9pPr>
          </a:lstStyle>
          <a:p>
            <a:pPr eaLnBrk="1" fontAlgn="auto" hangingPunct="1">
              <a:spcAft>
                <a:spcPts val="0"/>
              </a:spcAft>
              <a:defRPr/>
            </a:pPr>
            <a:r>
              <a:rPr lang="pt-BR" sz="4800" dirty="0" smtClean="0">
                <a:latin typeface="Arial Black" pitchFamily="34" charset="0"/>
              </a:rPr>
              <a:t>Catastrofismo</a:t>
            </a:r>
            <a:endParaRPr lang="pt-BR" sz="4800" dirty="0">
              <a:latin typeface="Arial Black" pitchFamily="34" charset="0"/>
            </a:endParaRPr>
          </a:p>
        </p:txBody>
      </p:sp>
      <p:pic>
        <p:nvPicPr>
          <p:cNvPr id="6" name="Picture 4" descr="Below Pipe Cree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8091" y="3356992"/>
            <a:ext cx="3360373"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p:cNvSpPr txBox="1"/>
          <p:nvPr/>
        </p:nvSpPr>
        <p:spPr>
          <a:xfrm>
            <a:off x="395536" y="2348880"/>
            <a:ext cx="5400600" cy="4401205"/>
          </a:xfrm>
          <a:prstGeom prst="rect">
            <a:avLst/>
          </a:prstGeom>
          <a:noFill/>
        </p:spPr>
        <p:txBody>
          <a:bodyPr wrap="square" rtlCol="0">
            <a:spAutoFit/>
          </a:bodyPr>
          <a:lstStyle/>
          <a:p>
            <a:endParaRPr lang="pt-BR" sz="2800" b="1" dirty="0">
              <a:solidFill>
                <a:schemeClr val="bg1"/>
              </a:solidFill>
            </a:endParaRPr>
          </a:p>
          <a:p>
            <a:r>
              <a:rPr lang="pt-BR" sz="2800" b="1" dirty="0" smtClean="0">
                <a:solidFill>
                  <a:schemeClr val="bg1"/>
                </a:solidFill>
              </a:rPr>
              <a:t>Se o </a:t>
            </a:r>
            <a:r>
              <a:rPr lang="pt-BR" sz="2800" b="1" dirty="0" err="1" smtClean="0">
                <a:solidFill>
                  <a:schemeClr val="bg1"/>
                </a:solidFill>
              </a:rPr>
              <a:t>Canyon</a:t>
            </a:r>
            <a:r>
              <a:rPr lang="pt-BR" sz="2800" b="1" dirty="0" smtClean="0">
                <a:solidFill>
                  <a:schemeClr val="bg1"/>
                </a:solidFill>
              </a:rPr>
              <a:t> estava sendo erodido como sugerem os </a:t>
            </a:r>
            <a:r>
              <a:rPr lang="pt-BR" sz="2800" b="1" dirty="0" err="1" smtClean="0">
                <a:solidFill>
                  <a:schemeClr val="bg1"/>
                </a:solidFill>
              </a:rPr>
              <a:t>uniformitarianos</a:t>
            </a:r>
            <a:r>
              <a:rPr lang="pt-BR" sz="2800" b="1" dirty="0" smtClean="0">
                <a:solidFill>
                  <a:schemeClr val="bg1"/>
                </a:solidFill>
              </a:rPr>
              <a:t>, deveria haver evidência de instabilidade no penhasco. Em vez disso, o Grand </a:t>
            </a:r>
            <a:r>
              <a:rPr lang="pt-BR" sz="2800" b="1" dirty="0" err="1" smtClean="0">
                <a:solidFill>
                  <a:schemeClr val="bg1"/>
                </a:solidFill>
              </a:rPr>
              <a:t>Canyon</a:t>
            </a:r>
            <a:r>
              <a:rPr lang="pt-BR" sz="2800" b="1" dirty="0" smtClean="0">
                <a:solidFill>
                  <a:schemeClr val="bg1"/>
                </a:solidFill>
              </a:rPr>
              <a:t> evidencia falésias estáveis que foram erodidas em uma grande catástrofe.</a:t>
            </a:r>
            <a:endParaRPr lang="pt-BR" sz="2800" b="1" dirty="0">
              <a:solidFill>
                <a:schemeClr val="bg1"/>
              </a:solidFill>
            </a:endParaRPr>
          </a:p>
        </p:txBody>
      </p:sp>
    </p:spTree>
    <p:extLst>
      <p:ext uri="{BB962C8B-B14F-4D97-AF65-F5344CB8AC3E}">
        <p14:creationId xmlns:p14="http://schemas.microsoft.com/office/powerpoint/2010/main" val="2788182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2056" y="2420888"/>
            <a:ext cx="7992888" cy="2554545"/>
          </a:xfrm>
          <a:prstGeom prst="rect">
            <a:avLst/>
          </a:prstGeom>
          <a:noFill/>
        </p:spPr>
        <p:txBody>
          <a:bodyPr wrap="square" lIns="91440" tIns="45720" rIns="91440" bIns="45720">
            <a:spAutoFit/>
          </a:bodyPr>
          <a:lstStyle/>
          <a:p>
            <a:pPr algn="ctr"/>
            <a:r>
              <a:rPr lang="en-US" sz="80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GRAND CANYON</a:t>
            </a:r>
            <a:endParaRPr lang="en-US" sz="8000" b="1" kern="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2"/>
          <p:cNvSpPr txBox="1">
            <a:spLocks noChangeArrowheads="1"/>
          </p:cNvSpPr>
          <p:nvPr/>
        </p:nvSpPr>
        <p:spPr bwMode="auto">
          <a:xfrm>
            <a:off x="251520" y="227112"/>
            <a:ext cx="856895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a:solidFill>
                  <a:schemeClr val="tx2"/>
                </a:solidFill>
                <a:latin typeface="+mj-lt"/>
                <a:ea typeface="+mj-ea"/>
                <a:cs typeface="+mj-cs"/>
              </a:defRPr>
            </a:lvl1pPr>
            <a:lvl2pPr algn="ctr" rtl="0" eaLnBrk="1" fontAlgn="base" hangingPunct="1">
              <a:spcBef>
                <a:spcPct val="0"/>
              </a:spcBef>
              <a:spcAft>
                <a:spcPct val="0"/>
              </a:spcAft>
              <a:defRPr sz="4800">
                <a:solidFill>
                  <a:schemeClr val="tx2"/>
                </a:solidFill>
                <a:latin typeface="Times New Roman" pitchFamily="18" charset="0"/>
              </a:defRPr>
            </a:lvl2pPr>
            <a:lvl3pPr algn="ctr" rtl="0" eaLnBrk="1" fontAlgn="base" hangingPunct="1">
              <a:spcBef>
                <a:spcPct val="0"/>
              </a:spcBef>
              <a:spcAft>
                <a:spcPct val="0"/>
              </a:spcAft>
              <a:defRPr sz="4800">
                <a:solidFill>
                  <a:schemeClr val="tx2"/>
                </a:solidFill>
                <a:latin typeface="Times New Roman" pitchFamily="18" charset="0"/>
              </a:defRPr>
            </a:lvl3pPr>
            <a:lvl4pPr algn="ctr" rtl="0" eaLnBrk="1" fontAlgn="base" hangingPunct="1">
              <a:spcBef>
                <a:spcPct val="0"/>
              </a:spcBef>
              <a:spcAft>
                <a:spcPct val="0"/>
              </a:spcAft>
              <a:defRPr sz="4800">
                <a:solidFill>
                  <a:schemeClr val="tx2"/>
                </a:solidFill>
                <a:latin typeface="Times New Roman" pitchFamily="18" charset="0"/>
              </a:defRPr>
            </a:lvl4pPr>
            <a:lvl5pPr algn="ctr" rtl="0" eaLnBrk="1" fontAlgn="base" hangingPunct="1">
              <a:spcBef>
                <a:spcPct val="0"/>
              </a:spcBef>
              <a:spcAft>
                <a:spcPct val="0"/>
              </a:spcAft>
              <a:defRPr sz="4800">
                <a:solidFill>
                  <a:schemeClr val="tx2"/>
                </a:solidFill>
                <a:latin typeface="Times New Roman" pitchFamily="18" charset="0"/>
              </a:defRPr>
            </a:lvl5pPr>
            <a:lvl6pPr marL="457200" algn="ctr" rtl="0" eaLnBrk="1" fontAlgn="base" hangingPunct="1">
              <a:spcBef>
                <a:spcPct val="0"/>
              </a:spcBef>
              <a:spcAft>
                <a:spcPct val="0"/>
              </a:spcAft>
              <a:defRPr sz="4800">
                <a:solidFill>
                  <a:schemeClr val="tx2"/>
                </a:solidFill>
                <a:latin typeface="Times New Roman" pitchFamily="18" charset="0"/>
              </a:defRPr>
            </a:lvl6pPr>
            <a:lvl7pPr marL="914400" algn="ctr" rtl="0" eaLnBrk="1" fontAlgn="base" hangingPunct="1">
              <a:spcBef>
                <a:spcPct val="0"/>
              </a:spcBef>
              <a:spcAft>
                <a:spcPct val="0"/>
              </a:spcAft>
              <a:defRPr sz="4800">
                <a:solidFill>
                  <a:schemeClr val="tx2"/>
                </a:solidFill>
                <a:latin typeface="Times New Roman" pitchFamily="18" charset="0"/>
              </a:defRPr>
            </a:lvl7pPr>
            <a:lvl8pPr marL="1371600" algn="ctr" rtl="0" eaLnBrk="1" fontAlgn="base" hangingPunct="1">
              <a:spcBef>
                <a:spcPct val="0"/>
              </a:spcBef>
              <a:spcAft>
                <a:spcPct val="0"/>
              </a:spcAft>
              <a:defRPr sz="4800">
                <a:solidFill>
                  <a:schemeClr val="tx2"/>
                </a:solidFill>
                <a:latin typeface="Times New Roman" pitchFamily="18" charset="0"/>
              </a:defRPr>
            </a:lvl8pPr>
            <a:lvl9pPr marL="1828800" algn="ctr" rtl="0" eaLnBrk="1" fontAlgn="base" hangingPunct="1">
              <a:spcBef>
                <a:spcPct val="0"/>
              </a:spcBef>
              <a:spcAft>
                <a:spcPct val="0"/>
              </a:spcAft>
              <a:defRPr sz="4800">
                <a:solidFill>
                  <a:schemeClr val="tx2"/>
                </a:solidFill>
                <a:latin typeface="Times New Roman" pitchFamily="18" charset="0"/>
              </a:defRPr>
            </a:lvl9pPr>
          </a:lstStyle>
          <a:p>
            <a:r>
              <a:rPr lang="pt-BR" altLang="en-US" sz="3600" b="1" kern="0" dirty="0">
                <a:solidFill>
                  <a:schemeClr val="bg1"/>
                </a:solidFill>
                <a:latin typeface="+mn-lt"/>
              </a:rPr>
              <a:t>Onde no mundo é o Grand </a:t>
            </a:r>
            <a:r>
              <a:rPr lang="pt-BR" altLang="en-US" sz="3600" b="1" kern="0" dirty="0" err="1">
                <a:solidFill>
                  <a:schemeClr val="bg1"/>
                </a:solidFill>
                <a:latin typeface="+mn-lt"/>
              </a:rPr>
              <a:t>Canyon</a:t>
            </a:r>
            <a:r>
              <a:rPr lang="pt-BR" altLang="en-US" sz="3600" b="1" kern="0" dirty="0">
                <a:solidFill>
                  <a:schemeClr val="bg1"/>
                </a:solidFill>
                <a:latin typeface="+mn-lt"/>
              </a:rPr>
              <a:t>?</a:t>
            </a:r>
            <a:endParaRPr lang="en-GB" altLang="en-US" sz="3600" b="1" kern="0" dirty="0" smtClean="0">
              <a:solidFill>
                <a:schemeClr val="bg1"/>
              </a:solidFill>
              <a:latin typeface="+mn-lt"/>
            </a:endParaRPr>
          </a:p>
        </p:txBody>
      </p:sp>
      <p:sp>
        <p:nvSpPr>
          <p:cNvPr id="5" name="Rectangle 4"/>
          <p:cNvSpPr txBox="1">
            <a:spLocks noChangeArrowheads="1"/>
          </p:cNvSpPr>
          <p:nvPr/>
        </p:nvSpPr>
        <p:spPr>
          <a:xfrm>
            <a:off x="685800" y="5497284"/>
            <a:ext cx="7696200" cy="1295400"/>
          </a:xfrm>
          <a:prstGeom prst="rect">
            <a:avLst/>
          </a:prstGeom>
        </p:spPr>
        <p:txBody>
          <a:bodyPr/>
          <a:lstStyle>
            <a:lvl1pPr marL="342900" indent="-342900" algn="l" rtl="0" eaLnBrk="1" fontAlgn="base" hangingPunct="1">
              <a:spcBef>
                <a:spcPct val="20000"/>
              </a:spcBef>
              <a:spcAft>
                <a:spcPct val="0"/>
              </a:spcAft>
              <a:buChar char="•"/>
              <a:defRPr sz="32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b="1">
                <a:solidFill>
                  <a:srgbClr val="000000"/>
                </a:solidFill>
                <a:latin typeface="+mn-lt"/>
              </a:defRPr>
            </a:lvl2pPr>
            <a:lvl3pPr marL="1143000" indent="-228600" algn="l" rtl="0" eaLnBrk="1" fontAlgn="base" hangingPunct="1">
              <a:spcBef>
                <a:spcPct val="20000"/>
              </a:spcBef>
              <a:spcAft>
                <a:spcPct val="0"/>
              </a:spcAft>
              <a:buChar char="•"/>
              <a:defRPr sz="2400" b="1">
                <a:solidFill>
                  <a:srgbClr val="000000"/>
                </a:solidFill>
                <a:latin typeface="+mn-lt"/>
              </a:defRPr>
            </a:lvl3pPr>
            <a:lvl4pPr marL="1600200" indent="-228600" algn="l" rtl="0" eaLnBrk="1" fontAlgn="base" hangingPunct="1">
              <a:spcBef>
                <a:spcPct val="20000"/>
              </a:spcBef>
              <a:spcAft>
                <a:spcPct val="0"/>
              </a:spcAft>
              <a:buChar char="–"/>
              <a:defRPr sz="2000" b="1">
                <a:solidFill>
                  <a:srgbClr val="000000"/>
                </a:solidFill>
                <a:latin typeface="+mn-lt"/>
              </a:defRPr>
            </a:lvl4pPr>
            <a:lvl5pPr marL="2057400" indent="-228600" algn="l" rtl="0" eaLnBrk="1" fontAlgn="base" hangingPunct="1">
              <a:spcBef>
                <a:spcPct val="20000"/>
              </a:spcBef>
              <a:spcAft>
                <a:spcPct val="0"/>
              </a:spcAft>
              <a:buChar char="»"/>
              <a:defRPr sz="2000" b="1">
                <a:solidFill>
                  <a:srgbClr val="000000"/>
                </a:solidFill>
                <a:latin typeface="+mn-lt"/>
              </a:defRPr>
            </a:lvl5pPr>
            <a:lvl6pPr marL="2514600" indent="-228600" algn="l" rtl="0" eaLnBrk="1" fontAlgn="base" hangingPunct="1">
              <a:spcBef>
                <a:spcPct val="20000"/>
              </a:spcBef>
              <a:spcAft>
                <a:spcPct val="0"/>
              </a:spcAft>
              <a:buChar char="»"/>
              <a:defRPr sz="2000" b="1">
                <a:solidFill>
                  <a:srgbClr val="000000"/>
                </a:solidFill>
                <a:latin typeface="+mn-lt"/>
              </a:defRPr>
            </a:lvl6pPr>
            <a:lvl7pPr marL="2971800" indent="-228600" algn="l" rtl="0" eaLnBrk="1" fontAlgn="base" hangingPunct="1">
              <a:spcBef>
                <a:spcPct val="20000"/>
              </a:spcBef>
              <a:spcAft>
                <a:spcPct val="0"/>
              </a:spcAft>
              <a:buChar char="»"/>
              <a:defRPr sz="2000" b="1">
                <a:solidFill>
                  <a:srgbClr val="000000"/>
                </a:solidFill>
                <a:latin typeface="+mn-lt"/>
              </a:defRPr>
            </a:lvl7pPr>
            <a:lvl8pPr marL="3429000" indent="-228600" algn="l" rtl="0" eaLnBrk="1" fontAlgn="base" hangingPunct="1">
              <a:spcBef>
                <a:spcPct val="20000"/>
              </a:spcBef>
              <a:spcAft>
                <a:spcPct val="0"/>
              </a:spcAft>
              <a:buChar char="»"/>
              <a:defRPr sz="2000" b="1">
                <a:solidFill>
                  <a:srgbClr val="000000"/>
                </a:solidFill>
                <a:latin typeface="+mn-lt"/>
              </a:defRPr>
            </a:lvl8pPr>
            <a:lvl9pPr marL="3886200" indent="-228600" algn="l" rtl="0" eaLnBrk="1" fontAlgn="base" hangingPunct="1">
              <a:spcBef>
                <a:spcPct val="20000"/>
              </a:spcBef>
              <a:spcAft>
                <a:spcPct val="0"/>
              </a:spcAft>
              <a:buChar char="»"/>
              <a:defRPr sz="2000" b="1">
                <a:solidFill>
                  <a:srgbClr val="000000"/>
                </a:solidFill>
                <a:latin typeface="+mn-lt"/>
              </a:defRPr>
            </a:lvl9pPr>
          </a:lstStyle>
          <a:p>
            <a:pPr marL="0" indent="0" algn="ctr">
              <a:buNone/>
            </a:pPr>
            <a:r>
              <a:rPr lang="pt-BR" altLang="en-US" sz="2800" kern="0" dirty="0">
                <a:solidFill>
                  <a:schemeClr val="bg1"/>
                </a:solidFill>
              </a:rPr>
              <a:t>O Grand </a:t>
            </a:r>
            <a:r>
              <a:rPr lang="pt-BR" altLang="en-US" sz="2800" kern="0" dirty="0" err="1">
                <a:solidFill>
                  <a:schemeClr val="bg1"/>
                </a:solidFill>
              </a:rPr>
              <a:t>Canyon</a:t>
            </a:r>
            <a:r>
              <a:rPr lang="pt-BR" altLang="en-US" sz="2800" kern="0" dirty="0">
                <a:solidFill>
                  <a:schemeClr val="bg1"/>
                </a:solidFill>
              </a:rPr>
              <a:t> está localizado no continente da América do Norte, no estado do Arizona.</a:t>
            </a:r>
            <a:endParaRPr lang="en-GB" altLang="en-US" sz="2800" kern="0" dirty="0" smtClean="0">
              <a:solidFill>
                <a:schemeClr val="bg1"/>
              </a:solidFill>
            </a:endParaRP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3213" y="1052736"/>
            <a:ext cx="4774729" cy="438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bwMode="auto">
          <a:xfrm>
            <a:off x="3131840" y="1556792"/>
            <a:ext cx="3240360" cy="5760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2000" b="1" i="0" u="none" strike="noStrike" cap="none" normalizeH="0" baseline="0" smtClean="0">
              <a:ln>
                <a:noFill/>
              </a:ln>
              <a:solidFill>
                <a:schemeClr val="tx1"/>
              </a:solidFill>
              <a:effectLst/>
              <a:latin typeface="Arial" pitchFamily="34" charset="0"/>
            </a:endParaRPr>
          </a:p>
        </p:txBody>
      </p:sp>
    </p:spTree>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22718"/>
            <a:ext cx="9144000" cy="6858000"/>
          </a:xfrm>
          <a:prstGeom prst="rect">
            <a:avLst/>
          </a:prstGeom>
          <a:noFill/>
          <a:ln w="9525">
            <a:noFill/>
            <a:miter lim="800000"/>
            <a:headEnd/>
            <a:tailEnd/>
          </a:ln>
          <a:effectLst>
            <a:innerShdw blurRad="114300">
              <a:prstClr val="black">
                <a:alpha val="93000"/>
              </a:prstClr>
            </a:innerShdw>
          </a:effectLst>
        </p:spPr>
      </p:pic>
      <p:sp>
        <p:nvSpPr>
          <p:cNvPr id="2" name="CaixaDeTexto 1"/>
          <p:cNvSpPr txBox="1"/>
          <p:nvPr/>
        </p:nvSpPr>
        <p:spPr>
          <a:xfrm>
            <a:off x="395536" y="1124744"/>
            <a:ext cx="8352928" cy="1815882"/>
          </a:xfrm>
          <a:prstGeom prst="rect">
            <a:avLst/>
          </a:prstGeom>
          <a:noFill/>
        </p:spPr>
        <p:txBody>
          <a:bodyPr wrap="square" rtlCol="0">
            <a:spAutoFit/>
          </a:bodyPr>
          <a:lstStyle/>
          <a:p>
            <a:pPr algn="ctr"/>
            <a:r>
              <a:rPr lang="pt-BR" sz="2800" b="1" dirty="0" smtClean="0">
                <a:solidFill>
                  <a:schemeClr val="bg1"/>
                </a:solidFill>
              </a:rPr>
              <a:t>A Teoria </a:t>
            </a:r>
            <a:r>
              <a:rPr lang="pt-BR" sz="2800" b="1" dirty="0">
                <a:solidFill>
                  <a:schemeClr val="bg1"/>
                </a:solidFill>
              </a:rPr>
              <a:t>da </a:t>
            </a:r>
            <a:r>
              <a:rPr lang="pt-BR" sz="2800" b="1" dirty="0" smtClean="0">
                <a:solidFill>
                  <a:schemeClr val="bg1"/>
                </a:solidFill>
              </a:rPr>
              <a:t>Barragem Rompida</a:t>
            </a:r>
            <a:endParaRPr lang="pt-BR" sz="2800" b="1" dirty="0">
              <a:solidFill>
                <a:schemeClr val="bg1"/>
              </a:solidFill>
            </a:endParaRPr>
          </a:p>
          <a:p>
            <a:r>
              <a:rPr lang="pt-BR" sz="2800" b="1" dirty="0" smtClean="0">
                <a:solidFill>
                  <a:schemeClr val="bg1"/>
                </a:solidFill>
              </a:rPr>
              <a:t>Existem </a:t>
            </a:r>
            <a:r>
              <a:rPr lang="pt-BR" sz="2800" b="1" dirty="0">
                <a:solidFill>
                  <a:schemeClr val="bg1"/>
                </a:solidFill>
              </a:rPr>
              <a:t>quatro tipos de evidências para uma barragem rompida a leste do Grand </a:t>
            </a:r>
            <a:r>
              <a:rPr lang="pt-BR" sz="2800" b="1" dirty="0" err="1">
                <a:solidFill>
                  <a:schemeClr val="bg1"/>
                </a:solidFill>
              </a:rPr>
              <a:t>Canyon</a:t>
            </a:r>
            <a:r>
              <a:rPr lang="pt-BR" sz="2800" b="1" dirty="0">
                <a:solidFill>
                  <a:schemeClr val="bg1"/>
                </a:solidFill>
              </a:rPr>
              <a:t>.</a:t>
            </a:r>
          </a:p>
          <a:p>
            <a:endParaRPr lang="pt-BR" sz="2800" b="1" dirty="0">
              <a:solidFill>
                <a:schemeClr val="bg1"/>
              </a:solidFill>
            </a:endParaRPr>
          </a:p>
        </p:txBody>
      </p:sp>
      <p:sp>
        <p:nvSpPr>
          <p:cNvPr id="4" name="Title 1">
            <a:extLst>
              <a:ext uri="{FF2B5EF4-FFF2-40B4-BE49-F238E27FC236}"/>
            </a:extLst>
          </p:cNvPr>
          <p:cNvSpPr txBox="1">
            <a:spLocks/>
          </p:cNvSpPr>
          <p:nvPr/>
        </p:nvSpPr>
        <p:spPr>
          <a:xfrm>
            <a:off x="457200" y="-26988"/>
            <a:ext cx="8229600" cy="1143001"/>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chemeClr val="bg1"/>
                </a:solidFill>
                <a:latin typeface="Arial" pitchFamily="34" charset="0"/>
                <a:cs typeface="Arial" pitchFamily="34" charset="0"/>
              </a:defRPr>
            </a:lvl2pPr>
            <a:lvl3pPr algn="ctr" rtl="0" eaLnBrk="0" fontAlgn="base" hangingPunct="0">
              <a:spcBef>
                <a:spcPct val="0"/>
              </a:spcBef>
              <a:spcAft>
                <a:spcPct val="0"/>
              </a:spcAft>
              <a:defRPr sz="4400" b="1">
                <a:solidFill>
                  <a:schemeClr val="bg1"/>
                </a:solidFill>
                <a:latin typeface="Arial" pitchFamily="34" charset="0"/>
                <a:cs typeface="Arial" pitchFamily="34" charset="0"/>
              </a:defRPr>
            </a:lvl3pPr>
            <a:lvl4pPr algn="ctr" rtl="0" eaLnBrk="0" fontAlgn="base" hangingPunct="0">
              <a:spcBef>
                <a:spcPct val="0"/>
              </a:spcBef>
              <a:spcAft>
                <a:spcPct val="0"/>
              </a:spcAft>
              <a:defRPr sz="4400" b="1">
                <a:solidFill>
                  <a:schemeClr val="bg1"/>
                </a:solidFill>
                <a:latin typeface="Arial" pitchFamily="34" charset="0"/>
                <a:cs typeface="Arial" pitchFamily="34" charset="0"/>
              </a:defRPr>
            </a:lvl4pPr>
            <a:lvl5pPr algn="ctr" rtl="0" eaLnBrk="0" fontAlgn="base" hangingPunct="0">
              <a:spcBef>
                <a:spcPct val="0"/>
              </a:spcBef>
              <a:spcAft>
                <a:spcPct val="0"/>
              </a:spcAft>
              <a:defRPr sz="4400" b="1">
                <a:solidFill>
                  <a:schemeClr val="bg1"/>
                </a:solidFill>
                <a:latin typeface="Arial" pitchFamily="34" charset="0"/>
                <a:cs typeface="Arial" pitchFamily="34" charset="0"/>
              </a:defRPr>
            </a:lvl5pPr>
            <a:lvl6pPr marL="457200" algn="ctr" rtl="0" fontAlgn="base">
              <a:spcBef>
                <a:spcPct val="0"/>
              </a:spcBef>
              <a:spcAft>
                <a:spcPct val="0"/>
              </a:spcAft>
              <a:defRPr sz="4400" b="1">
                <a:solidFill>
                  <a:schemeClr val="bg1"/>
                </a:solidFill>
                <a:latin typeface="Arial" pitchFamily="34" charset="0"/>
                <a:cs typeface="Arial" pitchFamily="34" charset="0"/>
              </a:defRPr>
            </a:lvl6pPr>
            <a:lvl7pPr marL="914400" algn="ctr" rtl="0" fontAlgn="base">
              <a:spcBef>
                <a:spcPct val="0"/>
              </a:spcBef>
              <a:spcAft>
                <a:spcPct val="0"/>
              </a:spcAft>
              <a:defRPr sz="4400" b="1">
                <a:solidFill>
                  <a:schemeClr val="bg1"/>
                </a:solidFill>
                <a:latin typeface="Arial" pitchFamily="34" charset="0"/>
                <a:cs typeface="Arial" pitchFamily="34" charset="0"/>
              </a:defRPr>
            </a:lvl7pPr>
            <a:lvl8pPr marL="1371600" algn="ctr" rtl="0" fontAlgn="base">
              <a:spcBef>
                <a:spcPct val="0"/>
              </a:spcBef>
              <a:spcAft>
                <a:spcPct val="0"/>
              </a:spcAft>
              <a:defRPr sz="4400" b="1">
                <a:solidFill>
                  <a:schemeClr val="bg1"/>
                </a:solidFill>
                <a:latin typeface="Arial" pitchFamily="34" charset="0"/>
                <a:cs typeface="Arial" pitchFamily="34" charset="0"/>
              </a:defRPr>
            </a:lvl8pPr>
            <a:lvl9pPr marL="1828800" algn="ctr" rtl="0" fontAlgn="base">
              <a:spcBef>
                <a:spcPct val="0"/>
              </a:spcBef>
              <a:spcAft>
                <a:spcPct val="0"/>
              </a:spcAft>
              <a:defRPr sz="4400" b="1">
                <a:solidFill>
                  <a:schemeClr val="bg1"/>
                </a:solidFill>
                <a:latin typeface="Arial" pitchFamily="34" charset="0"/>
                <a:cs typeface="Arial" pitchFamily="34" charset="0"/>
              </a:defRPr>
            </a:lvl9pPr>
          </a:lstStyle>
          <a:p>
            <a:pPr eaLnBrk="1" fontAlgn="auto" hangingPunct="1">
              <a:spcAft>
                <a:spcPts val="0"/>
              </a:spcAft>
              <a:defRPr/>
            </a:pPr>
            <a:r>
              <a:rPr lang="pt-BR" sz="4800" dirty="0" smtClean="0">
                <a:latin typeface="Arial Black" pitchFamily="34" charset="0"/>
              </a:rPr>
              <a:t>Catastrofismo</a:t>
            </a:r>
            <a:endParaRPr lang="pt-BR" sz="4800" dirty="0">
              <a:latin typeface="Arial Black" pitchFamily="34" charset="0"/>
            </a:endParaRPr>
          </a:p>
        </p:txBody>
      </p:sp>
      <p:sp>
        <p:nvSpPr>
          <p:cNvPr id="7" name="CaixaDeTexto 6"/>
          <p:cNvSpPr txBox="1"/>
          <p:nvPr/>
        </p:nvSpPr>
        <p:spPr>
          <a:xfrm>
            <a:off x="395536" y="2348880"/>
            <a:ext cx="8291264" cy="3539430"/>
          </a:xfrm>
          <a:prstGeom prst="rect">
            <a:avLst/>
          </a:prstGeom>
          <a:noFill/>
        </p:spPr>
        <p:txBody>
          <a:bodyPr wrap="square" rtlCol="0">
            <a:spAutoFit/>
          </a:bodyPr>
          <a:lstStyle/>
          <a:p>
            <a:endParaRPr lang="pt-BR" sz="2800" b="1" dirty="0">
              <a:solidFill>
                <a:schemeClr val="bg1"/>
              </a:solidFill>
            </a:endParaRPr>
          </a:p>
          <a:p>
            <a:r>
              <a:rPr lang="pt-BR" sz="2800" b="1" dirty="0">
                <a:solidFill>
                  <a:schemeClr val="bg1"/>
                </a:solidFill>
              </a:rPr>
              <a:t>O </a:t>
            </a:r>
            <a:r>
              <a:rPr lang="pt-BR" sz="2800" b="1" i="1" dirty="0">
                <a:solidFill>
                  <a:schemeClr val="bg1"/>
                </a:solidFill>
              </a:rPr>
              <a:t>quarto</a:t>
            </a:r>
            <a:r>
              <a:rPr lang="pt-BR" sz="2800" b="1" dirty="0">
                <a:solidFill>
                  <a:schemeClr val="bg1"/>
                </a:solidFill>
              </a:rPr>
              <a:t> tipo de evidência de erosão catastrófica (barragem rompida) é encontrada no delta do rio Colorado no Golfo da Califórnia. As camadas rochosas não mostram evidência de um delta de rio até a camada do Plioceno, e as rochas do Plioceno têm características de rápida deposição. </a:t>
            </a:r>
          </a:p>
        </p:txBody>
      </p:sp>
    </p:spTree>
    <p:extLst>
      <p:ext uri="{BB962C8B-B14F-4D97-AF65-F5344CB8AC3E}">
        <p14:creationId xmlns:p14="http://schemas.microsoft.com/office/powerpoint/2010/main" val="4476092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22718"/>
            <a:ext cx="9144000" cy="6858000"/>
          </a:xfrm>
          <a:prstGeom prst="rect">
            <a:avLst/>
          </a:prstGeom>
          <a:noFill/>
          <a:ln w="9525">
            <a:noFill/>
            <a:miter lim="800000"/>
            <a:headEnd/>
            <a:tailEnd/>
          </a:ln>
          <a:effectLst>
            <a:innerShdw blurRad="114300">
              <a:prstClr val="black">
                <a:alpha val="93000"/>
              </a:prstClr>
            </a:innerShdw>
          </a:effectLst>
        </p:spPr>
      </p:pic>
      <p:sp>
        <p:nvSpPr>
          <p:cNvPr id="2" name="CaixaDeTexto 1"/>
          <p:cNvSpPr txBox="1"/>
          <p:nvPr/>
        </p:nvSpPr>
        <p:spPr>
          <a:xfrm>
            <a:off x="395536" y="1124744"/>
            <a:ext cx="8352928" cy="1815882"/>
          </a:xfrm>
          <a:prstGeom prst="rect">
            <a:avLst/>
          </a:prstGeom>
          <a:noFill/>
        </p:spPr>
        <p:txBody>
          <a:bodyPr wrap="square" rtlCol="0">
            <a:spAutoFit/>
          </a:bodyPr>
          <a:lstStyle/>
          <a:p>
            <a:pPr algn="ctr"/>
            <a:r>
              <a:rPr lang="pt-BR" sz="2800" b="1" dirty="0" smtClean="0">
                <a:solidFill>
                  <a:schemeClr val="bg1"/>
                </a:solidFill>
              </a:rPr>
              <a:t>A Teoria </a:t>
            </a:r>
            <a:r>
              <a:rPr lang="pt-BR" sz="2800" b="1" dirty="0">
                <a:solidFill>
                  <a:schemeClr val="bg1"/>
                </a:solidFill>
              </a:rPr>
              <a:t>da </a:t>
            </a:r>
            <a:r>
              <a:rPr lang="pt-BR" sz="2800" b="1" dirty="0" smtClean="0">
                <a:solidFill>
                  <a:schemeClr val="bg1"/>
                </a:solidFill>
              </a:rPr>
              <a:t>Barragem Rompida</a:t>
            </a:r>
            <a:endParaRPr lang="pt-BR" sz="2800" b="1" dirty="0">
              <a:solidFill>
                <a:schemeClr val="bg1"/>
              </a:solidFill>
            </a:endParaRPr>
          </a:p>
          <a:p>
            <a:r>
              <a:rPr lang="pt-BR" sz="2800" b="1" dirty="0" smtClean="0">
                <a:solidFill>
                  <a:schemeClr val="bg1"/>
                </a:solidFill>
              </a:rPr>
              <a:t>Existem </a:t>
            </a:r>
            <a:r>
              <a:rPr lang="pt-BR" sz="2800" b="1" dirty="0">
                <a:solidFill>
                  <a:schemeClr val="bg1"/>
                </a:solidFill>
              </a:rPr>
              <a:t>quatro tipos de evidências para uma barragem rompida a leste do Grand </a:t>
            </a:r>
            <a:r>
              <a:rPr lang="pt-BR" sz="2800" b="1" dirty="0" err="1">
                <a:solidFill>
                  <a:schemeClr val="bg1"/>
                </a:solidFill>
              </a:rPr>
              <a:t>Canyon</a:t>
            </a:r>
            <a:r>
              <a:rPr lang="pt-BR" sz="2800" b="1" dirty="0">
                <a:solidFill>
                  <a:schemeClr val="bg1"/>
                </a:solidFill>
              </a:rPr>
              <a:t>.</a:t>
            </a:r>
          </a:p>
          <a:p>
            <a:endParaRPr lang="pt-BR" sz="2800" b="1" dirty="0">
              <a:solidFill>
                <a:schemeClr val="bg1"/>
              </a:solidFill>
            </a:endParaRPr>
          </a:p>
        </p:txBody>
      </p:sp>
      <p:sp>
        <p:nvSpPr>
          <p:cNvPr id="4" name="Title 1">
            <a:extLst>
              <a:ext uri="{FF2B5EF4-FFF2-40B4-BE49-F238E27FC236}"/>
            </a:extLst>
          </p:cNvPr>
          <p:cNvSpPr txBox="1">
            <a:spLocks/>
          </p:cNvSpPr>
          <p:nvPr/>
        </p:nvSpPr>
        <p:spPr>
          <a:xfrm>
            <a:off x="457200" y="-26988"/>
            <a:ext cx="8229600" cy="1143001"/>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chemeClr val="bg1"/>
                </a:solidFill>
                <a:latin typeface="Arial" pitchFamily="34" charset="0"/>
                <a:cs typeface="Arial" pitchFamily="34" charset="0"/>
              </a:defRPr>
            </a:lvl2pPr>
            <a:lvl3pPr algn="ctr" rtl="0" eaLnBrk="0" fontAlgn="base" hangingPunct="0">
              <a:spcBef>
                <a:spcPct val="0"/>
              </a:spcBef>
              <a:spcAft>
                <a:spcPct val="0"/>
              </a:spcAft>
              <a:defRPr sz="4400" b="1">
                <a:solidFill>
                  <a:schemeClr val="bg1"/>
                </a:solidFill>
                <a:latin typeface="Arial" pitchFamily="34" charset="0"/>
                <a:cs typeface="Arial" pitchFamily="34" charset="0"/>
              </a:defRPr>
            </a:lvl3pPr>
            <a:lvl4pPr algn="ctr" rtl="0" eaLnBrk="0" fontAlgn="base" hangingPunct="0">
              <a:spcBef>
                <a:spcPct val="0"/>
              </a:spcBef>
              <a:spcAft>
                <a:spcPct val="0"/>
              </a:spcAft>
              <a:defRPr sz="4400" b="1">
                <a:solidFill>
                  <a:schemeClr val="bg1"/>
                </a:solidFill>
                <a:latin typeface="Arial" pitchFamily="34" charset="0"/>
                <a:cs typeface="Arial" pitchFamily="34" charset="0"/>
              </a:defRPr>
            </a:lvl4pPr>
            <a:lvl5pPr algn="ctr" rtl="0" eaLnBrk="0" fontAlgn="base" hangingPunct="0">
              <a:spcBef>
                <a:spcPct val="0"/>
              </a:spcBef>
              <a:spcAft>
                <a:spcPct val="0"/>
              </a:spcAft>
              <a:defRPr sz="4400" b="1">
                <a:solidFill>
                  <a:schemeClr val="bg1"/>
                </a:solidFill>
                <a:latin typeface="Arial" pitchFamily="34" charset="0"/>
                <a:cs typeface="Arial" pitchFamily="34" charset="0"/>
              </a:defRPr>
            </a:lvl5pPr>
            <a:lvl6pPr marL="457200" algn="ctr" rtl="0" fontAlgn="base">
              <a:spcBef>
                <a:spcPct val="0"/>
              </a:spcBef>
              <a:spcAft>
                <a:spcPct val="0"/>
              </a:spcAft>
              <a:defRPr sz="4400" b="1">
                <a:solidFill>
                  <a:schemeClr val="bg1"/>
                </a:solidFill>
                <a:latin typeface="Arial" pitchFamily="34" charset="0"/>
                <a:cs typeface="Arial" pitchFamily="34" charset="0"/>
              </a:defRPr>
            </a:lvl6pPr>
            <a:lvl7pPr marL="914400" algn="ctr" rtl="0" fontAlgn="base">
              <a:spcBef>
                <a:spcPct val="0"/>
              </a:spcBef>
              <a:spcAft>
                <a:spcPct val="0"/>
              </a:spcAft>
              <a:defRPr sz="4400" b="1">
                <a:solidFill>
                  <a:schemeClr val="bg1"/>
                </a:solidFill>
                <a:latin typeface="Arial" pitchFamily="34" charset="0"/>
                <a:cs typeface="Arial" pitchFamily="34" charset="0"/>
              </a:defRPr>
            </a:lvl7pPr>
            <a:lvl8pPr marL="1371600" algn="ctr" rtl="0" fontAlgn="base">
              <a:spcBef>
                <a:spcPct val="0"/>
              </a:spcBef>
              <a:spcAft>
                <a:spcPct val="0"/>
              </a:spcAft>
              <a:defRPr sz="4400" b="1">
                <a:solidFill>
                  <a:schemeClr val="bg1"/>
                </a:solidFill>
                <a:latin typeface="Arial" pitchFamily="34" charset="0"/>
                <a:cs typeface="Arial" pitchFamily="34" charset="0"/>
              </a:defRPr>
            </a:lvl8pPr>
            <a:lvl9pPr marL="1828800" algn="ctr" rtl="0" fontAlgn="base">
              <a:spcBef>
                <a:spcPct val="0"/>
              </a:spcBef>
              <a:spcAft>
                <a:spcPct val="0"/>
              </a:spcAft>
              <a:defRPr sz="4400" b="1">
                <a:solidFill>
                  <a:schemeClr val="bg1"/>
                </a:solidFill>
                <a:latin typeface="Arial" pitchFamily="34" charset="0"/>
                <a:cs typeface="Arial" pitchFamily="34" charset="0"/>
              </a:defRPr>
            </a:lvl9pPr>
          </a:lstStyle>
          <a:p>
            <a:pPr eaLnBrk="1" fontAlgn="auto" hangingPunct="1">
              <a:spcAft>
                <a:spcPts val="0"/>
              </a:spcAft>
              <a:defRPr/>
            </a:pPr>
            <a:r>
              <a:rPr lang="pt-BR" sz="4800" dirty="0" smtClean="0">
                <a:latin typeface="Arial Black" pitchFamily="34" charset="0"/>
              </a:rPr>
              <a:t>Catastrofismo</a:t>
            </a:r>
            <a:endParaRPr lang="pt-BR" sz="4800" dirty="0">
              <a:latin typeface="Arial Black" pitchFamily="34" charset="0"/>
            </a:endParaRPr>
          </a:p>
        </p:txBody>
      </p:sp>
      <p:sp>
        <p:nvSpPr>
          <p:cNvPr id="7" name="CaixaDeTexto 6"/>
          <p:cNvSpPr txBox="1"/>
          <p:nvPr/>
        </p:nvSpPr>
        <p:spPr>
          <a:xfrm>
            <a:off x="395536" y="2348880"/>
            <a:ext cx="4392488" cy="4401205"/>
          </a:xfrm>
          <a:prstGeom prst="rect">
            <a:avLst/>
          </a:prstGeom>
          <a:noFill/>
        </p:spPr>
        <p:txBody>
          <a:bodyPr wrap="square" rtlCol="0">
            <a:spAutoFit/>
          </a:bodyPr>
          <a:lstStyle/>
          <a:p>
            <a:pPr algn="ctr"/>
            <a:endParaRPr lang="pt-BR" sz="2800" b="1" dirty="0">
              <a:solidFill>
                <a:schemeClr val="bg1"/>
              </a:solidFill>
            </a:endParaRPr>
          </a:p>
          <a:p>
            <a:pPr algn="ctr"/>
            <a:r>
              <a:rPr lang="pt-BR" sz="2800" b="1" dirty="0" smtClean="0">
                <a:solidFill>
                  <a:schemeClr val="bg1"/>
                </a:solidFill>
              </a:rPr>
              <a:t>As </a:t>
            </a:r>
            <a:r>
              <a:rPr lang="pt-BR" sz="2800" b="1" dirty="0">
                <a:solidFill>
                  <a:schemeClr val="bg1"/>
                </a:solidFill>
              </a:rPr>
              <a:t>camadas rochosas que registram a história do delta do rio Colorado parecem dar provas de uma formação repentina e rápida do rio Colorado, que rapidamente depositou camadas espessas.</a:t>
            </a:r>
          </a:p>
        </p:txBody>
      </p:sp>
      <p:pic>
        <p:nvPicPr>
          <p:cNvPr id="4098"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1596" y="3140968"/>
            <a:ext cx="4121787" cy="309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0503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22718"/>
            <a:ext cx="9144000" cy="6858000"/>
          </a:xfrm>
          <a:prstGeom prst="rect">
            <a:avLst/>
          </a:prstGeom>
          <a:noFill/>
          <a:ln w="9525">
            <a:noFill/>
            <a:miter lim="800000"/>
            <a:headEnd/>
            <a:tailEnd/>
          </a:ln>
          <a:effectLst>
            <a:innerShdw blurRad="114300">
              <a:prstClr val="black">
                <a:alpha val="93000"/>
              </a:prstClr>
            </a:innerShdw>
          </a:effectLst>
        </p:spPr>
      </p:pic>
      <p:sp>
        <p:nvSpPr>
          <p:cNvPr id="2" name="CaixaDeTexto 1"/>
          <p:cNvSpPr txBox="1"/>
          <p:nvPr/>
        </p:nvSpPr>
        <p:spPr>
          <a:xfrm>
            <a:off x="395536" y="1124744"/>
            <a:ext cx="8352928" cy="4832092"/>
          </a:xfrm>
          <a:prstGeom prst="rect">
            <a:avLst/>
          </a:prstGeom>
          <a:noFill/>
        </p:spPr>
        <p:txBody>
          <a:bodyPr wrap="square" rtlCol="0">
            <a:spAutoFit/>
          </a:bodyPr>
          <a:lstStyle/>
          <a:p>
            <a:r>
              <a:rPr lang="pt-BR" sz="2800" b="1" dirty="0">
                <a:solidFill>
                  <a:schemeClr val="bg1"/>
                </a:solidFill>
              </a:rPr>
              <a:t>Os geólogos seculares agora acreditam que ocorreram inundações repentinas no Grand </a:t>
            </a:r>
            <a:r>
              <a:rPr lang="pt-BR" sz="2800" b="1" dirty="0" err="1">
                <a:solidFill>
                  <a:schemeClr val="bg1"/>
                </a:solidFill>
              </a:rPr>
              <a:t>Canyon</a:t>
            </a:r>
            <a:r>
              <a:rPr lang="pt-BR" sz="2800" b="1" dirty="0">
                <a:solidFill>
                  <a:schemeClr val="bg1"/>
                </a:solidFill>
              </a:rPr>
              <a:t>, resultantes de barragens de lava quebradas</a:t>
            </a:r>
            <a:r>
              <a:rPr lang="pt-BR" sz="2800" b="1" dirty="0" smtClean="0">
                <a:solidFill>
                  <a:schemeClr val="bg1"/>
                </a:solidFill>
              </a:rPr>
              <a:t>.</a:t>
            </a:r>
          </a:p>
          <a:p>
            <a:endParaRPr lang="pt-BR" sz="2800" b="1" dirty="0">
              <a:solidFill>
                <a:schemeClr val="bg1"/>
              </a:solidFill>
            </a:endParaRPr>
          </a:p>
          <a:p>
            <a:pPr marL="457200" indent="-457200">
              <a:buFont typeface="Wingdings" panose="05000000000000000000" pitchFamily="2" charset="2"/>
              <a:buChar char="Ø"/>
            </a:pPr>
            <a:r>
              <a:rPr lang="pt-BR" sz="2800" b="1" dirty="0">
                <a:solidFill>
                  <a:schemeClr val="bg1"/>
                </a:solidFill>
              </a:rPr>
              <a:t>Tanto quanto um terço da profundidade do </a:t>
            </a:r>
            <a:r>
              <a:rPr lang="pt-BR" sz="2800" b="1" dirty="0" err="1">
                <a:solidFill>
                  <a:schemeClr val="bg1"/>
                </a:solidFill>
              </a:rPr>
              <a:t>canyon</a:t>
            </a:r>
            <a:r>
              <a:rPr lang="pt-BR" sz="2800" b="1" dirty="0">
                <a:solidFill>
                  <a:schemeClr val="bg1"/>
                </a:solidFill>
              </a:rPr>
              <a:t> pode ter sido cortado no “piscar de um olho geológico”.</a:t>
            </a:r>
          </a:p>
          <a:p>
            <a:pPr marL="457200" indent="-457200">
              <a:buFont typeface="Wingdings" panose="05000000000000000000" pitchFamily="2" charset="2"/>
              <a:buChar char="Ø"/>
            </a:pPr>
            <a:r>
              <a:rPr lang="pt-BR" sz="2800" b="1" dirty="0">
                <a:solidFill>
                  <a:schemeClr val="bg1"/>
                </a:solidFill>
              </a:rPr>
              <a:t>Eles encontraram evidências de um fluxo de 400.000 </a:t>
            </a:r>
            <a:r>
              <a:rPr lang="pt-BR" sz="2800" b="1" dirty="0" err="1">
                <a:solidFill>
                  <a:schemeClr val="bg1"/>
                </a:solidFill>
              </a:rPr>
              <a:t>cfs</a:t>
            </a:r>
            <a:r>
              <a:rPr lang="pt-BR" sz="2800" b="1" dirty="0">
                <a:solidFill>
                  <a:schemeClr val="bg1"/>
                </a:solidFill>
              </a:rPr>
              <a:t> que ocorreu cerca de 4.000 anos atrás.</a:t>
            </a:r>
          </a:p>
        </p:txBody>
      </p:sp>
      <p:sp>
        <p:nvSpPr>
          <p:cNvPr id="4" name="Title 1">
            <a:extLst>
              <a:ext uri="{FF2B5EF4-FFF2-40B4-BE49-F238E27FC236}"/>
            </a:extLst>
          </p:cNvPr>
          <p:cNvSpPr txBox="1">
            <a:spLocks/>
          </p:cNvSpPr>
          <p:nvPr/>
        </p:nvSpPr>
        <p:spPr>
          <a:xfrm>
            <a:off x="457200" y="-26988"/>
            <a:ext cx="8229600" cy="1143001"/>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chemeClr val="bg1"/>
                </a:solidFill>
                <a:latin typeface="Arial" pitchFamily="34" charset="0"/>
                <a:cs typeface="Arial" pitchFamily="34" charset="0"/>
              </a:defRPr>
            </a:lvl2pPr>
            <a:lvl3pPr algn="ctr" rtl="0" eaLnBrk="0" fontAlgn="base" hangingPunct="0">
              <a:spcBef>
                <a:spcPct val="0"/>
              </a:spcBef>
              <a:spcAft>
                <a:spcPct val="0"/>
              </a:spcAft>
              <a:defRPr sz="4400" b="1">
                <a:solidFill>
                  <a:schemeClr val="bg1"/>
                </a:solidFill>
                <a:latin typeface="Arial" pitchFamily="34" charset="0"/>
                <a:cs typeface="Arial" pitchFamily="34" charset="0"/>
              </a:defRPr>
            </a:lvl3pPr>
            <a:lvl4pPr algn="ctr" rtl="0" eaLnBrk="0" fontAlgn="base" hangingPunct="0">
              <a:spcBef>
                <a:spcPct val="0"/>
              </a:spcBef>
              <a:spcAft>
                <a:spcPct val="0"/>
              </a:spcAft>
              <a:defRPr sz="4400" b="1">
                <a:solidFill>
                  <a:schemeClr val="bg1"/>
                </a:solidFill>
                <a:latin typeface="Arial" pitchFamily="34" charset="0"/>
                <a:cs typeface="Arial" pitchFamily="34" charset="0"/>
              </a:defRPr>
            </a:lvl4pPr>
            <a:lvl5pPr algn="ctr" rtl="0" eaLnBrk="0" fontAlgn="base" hangingPunct="0">
              <a:spcBef>
                <a:spcPct val="0"/>
              </a:spcBef>
              <a:spcAft>
                <a:spcPct val="0"/>
              </a:spcAft>
              <a:defRPr sz="4400" b="1">
                <a:solidFill>
                  <a:schemeClr val="bg1"/>
                </a:solidFill>
                <a:latin typeface="Arial" pitchFamily="34" charset="0"/>
                <a:cs typeface="Arial" pitchFamily="34" charset="0"/>
              </a:defRPr>
            </a:lvl5pPr>
            <a:lvl6pPr marL="457200" algn="ctr" rtl="0" fontAlgn="base">
              <a:spcBef>
                <a:spcPct val="0"/>
              </a:spcBef>
              <a:spcAft>
                <a:spcPct val="0"/>
              </a:spcAft>
              <a:defRPr sz="4400" b="1">
                <a:solidFill>
                  <a:schemeClr val="bg1"/>
                </a:solidFill>
                <a:latin typeface="Arial" pitchFamily="34" charset="0"/>
                <a:cs typeface="Arial" pitchFamily="34" charset="0"/>
              </a:defRPr>
            </a:lvl6pPr>
            <a:lvl7pPr marL="914400" algn="ctr" rtl="0" fontAlgn="base">
              <a:spcBef>
                <a:spcPct val="0"/>
              </a:spcBef>
              <a:spcAft>
                <a:spcPct val="0"/>
              </a:spcAft>
              <a:defRPr sz="4400" b="1">
                <a:solidFill>
                  <a:schemeClr val="bg1"/>
                </a:solidFill>
                <a:latin typeface="Arial" pitchFamily="34" charset="0"/>
                <a:cs typeface="Arial" pitchFamily="34" charset="0"/>
              </a:defRPr>
            </a:lvl7pPr>
            <a:lvl8pPr marL="1371600" algn="ctr" rtl="0" fontAlgn="base">
              <a:spcBef>
                <a:spcPct val="0"/>
              </a:spcBef>
              <a:spcAft>
                <a:spcPct val="0"/>
              </a:spcAft>
              <a:defRPr sz="4400" b="1">
                <a:solidFill>
                  <a:schemeClr val="bg1"/>
                </a:solidFill>
                <a:latin typeface="Arial" pitchFamily="34" charset="0"/>
                <a:cs typeface="Arial" pitchFamily="34" charset="0"/>
              </a:defRPr>
            </a:lvl8pPr>
            <a:lvl9pPr marL="1828800" algn="ctr" rtl="0" fontAlgn="base">
              <a:spcBef>
                <a:spcPct val="0"/>
              </a:spcBef>
              <a:spcAft>
                <a:spcPct val="0"/>
              </a:spcAft>
              <a:defRPr sz="4400" b="1">
                <a:solidFill>
                  <a:schemeClr val="bg1"/>
                </a:solidFill>
                <a:latin typeface="Arial" pitchFamily="34" charset="0"/>
                <a:cs typeface="Arial" pitchFamily="34" charset="0"/>
              </a:defRPr>
            </a:lvl9pPr>
          </a:lstStyle>
          <a:p>
            <a:pPr eaLnBrk="1" fontAlgn="auto" hangingPunct="1">
              <a:spcAft>
                <a:spcPts val="0"/>
              </a:spcAft>
              <a:defRPr/>
            </a:pPr>
            <a:r>
              <a:rPr lang="pt-BR" sz="4800" dirty="0" smtClean="0">
                <a:latin typeface="Arial Black" pitchFamily="34" charset="0"/>
              </a:rPr>
              <a:t>Catastrofismo</a:t>
            </a:r>
            <a:endParaRPr lang="pt-BR" sz="4800" dirty="0">
              <a:latin typeface="Arial Black" pitchFamily="34" charset="0"/>
            </a:endParaRPr>
          </a:p>
        </p:txBody>
      </p:sp>
      <p:sp>
        <p:nvSpPr>
          <p:cNvPr id="8" name="Rectangle 11"/>
          <p:cNvSpPr>
            <a:spLocks noChangeArrowheads="1"/>
          </p:cNvSpPr>
          <p:nvPr/>
        </p:nvSpPr>
        <p:spPr bwMode="auto">
          <a:xfrm>
            <a:off x="899592" y="5805264"/>
            <a:ext cx="7543800" cy="923330"/>
          </a:xfrm>
          <a:prstGeom prst="rect">
            <a:avLst/>
          </a:prstGeom>
          <a:noFill/>
          <a:ln w="9525">
            <a:noFill/>
            <a:miter lim="800000"/>
            <a:headEnd/>
            <a:tailEnd/>
          </a:ln>
          <a:effectLst/>
        </p:spPr>
        <p:txBody>
          <a:bodyPr wrap="square">
            <a:spAutoFit/>
          </a:bodyPr>
          <a:lstStyle/>
          <a:p>
            <a:pPr algn="ctr" eaLnBrk="0" fontAlgn="base" hangingPunct="0">
              <a:spcBef>
                <a:spcPts val="500"/>
              </a:spcBef>
              <a:spcAft>
                <a:spcPts val="500"/>
              </a:spcAft>
            </a:pPr>
            <a:r>
              <a:rPr lang="en-US" u="sng" dirty="0">
                <a:solidFill>
                  <a:srgbClr val="FFFFFF"/>
                </a:solidFill>
              </a:rPr>
              <a:t>Grand Canyon; Grand and Young</a:t>
            </a:r>
            <a:r>
              <a:rPr lang="en-US" dirty="0">
                <a:solidFill>
                  <a:srgbClr val="FFFFFF"/>
                </a:solidFill>
              </a:rPr>
              <a:t/>
            </a:r>
            <a:br>
              <a:rPr lang="en-US" dirty="0">
                <a:solidFill>
                  <a:srgbClr val="FFFFFF"/>
                </a:solidFill>
              </a:rPr>
            </a:br>
            <a:r>
              <a:rPr lang="en-US" dirty="0">
                <a:solidFill>
                  <a:srgbClr val="FFFFFF"/>
                </a:solidFill>
              </a:rPr>
              <a:t>University of Arizona </a:t>
            </a:r>
            <a:r>
              <a:rPr lang="en-US" dirty="0" smtClean="0">
                <a:solidFill>
                  <a:srgbClr val="FFFFFF"/>
                </a:solidFill>
              </a:rPr>
              <a:t>– 2003  http</a:t>
            </a:r>
            <a:r>
              <a:rPr lang="en-US" dirty="0">
                <a:solidFill>
                  <a:srgbClr val="FFFFFF"/>
                </a:solidFill>
              </a:rPr>
              <a:t>://www.uagrad.org/Alumnus/Winter03/canyon.html</a:t>
            </a:r>
            <a:r>
              <a:rPr lang="en-US" dirty="0">
                <a:solidFill>
                  <a:srgbClr val="FFFFFF"/>
                </a:solidFill>
                <a:latin typeface="Arial Black" pitchFamily="34" charset="0"/>
              </a:rPr>
              <a:t> </a:t>
            </a:r>
          </a:p>
        </p:txBody>
      </p:sp>
    </p:spTree>
    <p:extLst>
      <p:ext uri="{BB962C8B-B14F-4D97-AF65-F5344CB8AC3E}">
        <p14:creationId xmlns:p14="http://schemas.microsoft.com/office/powerpoint/2010/main" val="14800174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22718"/>
            <a:ext cx="9144000" cy="6858000"/>
          </a:xfrm>
          <a:prstGeom prst="rect">
            <a:avLst/>
          </a:prstGeom>
          <a:noFill/>
          <a:ln w="9525">
            <a:noFill/>
            <a:miter lim="800000"/>
            <a:headEnd/>
            <a:tailEnd/>
          </a:ln>
          <a:effectLst>
            <a:innerShdw blurRad="114300">
              <a:prstClr val="black">
                <a:alpha val="93000"/>
              </a:prstClr>
            </a:innerShdw>
          </a:effectLst>
        </p:spPr>
      </p:pic>
      <p:sp>
        <p:nvSpPr>
          <p:cNvPr id="6" name="Retângulo de cantos arredondados 5"/>
          <p:cNvSpPr/>
          <p:nvPr/>
        </p:nvSpPr>
        <p:spPr bwMode="auto">
          <a:xfrm>
            <a:off x="899592" y="1844824"/>
            <a:ext cx="7128792" cy="3456384"/>
          </a:xfrm>
          <a:prstGeom prst="roundRect">
            <a:avLst/>
          </a:prstGeom>
          <a:solidFill>
            <a:schemeClr val="bg1"/>
          </a:soli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pt-BR" sz="2000" b="1" smtClean="0">
              <a:solidFill>
                <a:srgbClr val="663300"/>
              </a:solidFill>
            </a:endParaRPr>
          </a:p>
        </p:txBody>
      </p:sp>
      <p:sp>
        <p:nvSpPr>
          <p:cNvPr id="2" name="Título 1"/>
          <p:cNvSpPr>
            <a:spLocks noGrp="1"/>
          </p:cNvSpPr>
          <p:nvPr>
            <p:ph type="title"/>
          </p:nvPr>
        </p:nvSpPr>
        <p:spPr>
          <a:xfrm>
            <a:off x="1043608" y="2900674"/>
            <a:ext cx="6840760" cy="1143000"/>
          </a:xfrm>
        </p:spPr>
        <p:txBody>
          <a:bodyPr/>
          <a:lstStyle/>
          <a:p>
            <a:r>
              <a:rPr lang="pt-BR" dirty="0" smtClean="0">
                <a:solidFill>
                  <a:schemeClr val="tx2">
                    <a:lumMod val="75000"/>
                    <a:lumOff val="25000"/>
                  </a:schemeClr>
                </a:solidFill>
                <a:effectLst>
                  <a:outerShdw blurRad="38100" dist="38100" dir="2700000" algn="tl">
                    <a:srgbClr val="000000">
                      <a:alpha val="43137"/>
                    </a:srgbClr>
                  </a:outerShdw>
                </a:effectLst>
                <a:latin typeface="Arial Black" panose="020B0A04020102020204" pitchFamily="34" charset="0"/>
              </a:rPr>
              <a:t>Grande Lição</a:t>
            </a:r>
            <a:endParaRPr lang="pt-BR" dirty="0">
              <a:solidFill>
                <a:schemeClr val="tx2">
                  <a:lumMod val="75000"/>
                  <a:lumOff val="25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200524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4740" y="22718"/>
            <a:ext cx="9144000" cy="6858000"/>
          </a:xfrm>
          <a:prstGeom prst="rect">
            <a:avLst/>
          </a:prstGeom>
          <a:noFill/>
          <a:ln w="9525">
            <a:noFill/>
            <a:miter lim="800000"/>
            <a:headEnd/>
            <a:tailEnd/>
          </a:ln>
          <a:effectLst>
            <a:innerShdw blurRad="114300">
              <a:prstClr val="black">
                <a:alpha val="93000"/>
              </a:prstClr>
            </a:innerShdw>
          </a:effectLst>
        </p:spPr>
      </p:pic>
      <p:sp>
        <p:nvSpPr>
          <p:cNvPr id="2" name="Título 1"/>
          <p:cNvSpPr>
            <a:spLocks noGrp="1"/>
          </p:cNvSpPr>
          <p:nvPr>
            <p:ph type="title"/>
          </p:nvPr>
        </p:nvSpPr>
        <p:spPr>
          <a:xfrm>
            <a:off x="1187624" y="188640"/>
            <a:ext cx="6840760" cy="1143000"/>
          </a:xfrm>
        </p:spPr>
        <p:txBody>
          <a:bodyPr/>
          <a:lstStyle/>
          <a:p>
            <a:r>
              <a:rPr lang="pt-BR" dirty="0" smtClean="0">
                <a:solidFill>
                  <a:schemeClr val="bg1"/>
                </a:solidFill>
                <a:effectLst>
                  <a:outerShdw blurRad="38100" dist="38100" dir="2700000" algn="tl">
                    <a:srgbClr val="000000">
                      <a:alpha val="43137"/>
                    </a:srgbClr>
                  </a:outerShdw>
                </a:effectLst>
                <a:latin typeface="Arial Black" panose="020B0A04020102020204" pitchFamily="34" charset="0"/>
              </a:rPr>
              <a:t>Grande Lição</a:t>
            </a:r>
            <a:endParaRPr lang="pt-BR"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CaixaDeTexto 2"/>
          <p:cNvSpPr txBox="1"/>
          <p:nvPr/>
        </p:nvSpPr>
        <p:spPr>
          <a:xfrm>
            <a:off x="323528" y="1772816"/>
            <a:ext cx="8136904" cy="3970318"/>
          </a:xfrm>
          <a:prstGeom prst="rect">
            <a:avLst/>
          </a:prstGeom>
          <a:noFill/>
        </p:spPr>
        <p:txBody>
          <a:bodyPr wrap="square" rtlCol="0">
            <a:spAutoFit/>
          </a:bodyPr>
          <a:lstStyle/>
          <a:p>
            <a:r>
              <a:rPr lang="pt-BR" sz="2800" b="1" dirty="0" smtClean="0">
                <a:solidFill>
                  <a:schemeClr val="bg1"/>
                </a:solidFill>
                <a:effectLst>
                  <a:outerShdw blurRad="38100" dist="38100" dir="2700000" algn="tl">
                    <a:srgbClr val="000000">
                      <a:alpha val="43137"/>
                    </a:srgbClr>
                  </a:outerShdw>
                </a:effectLst>
              </a:rPr>
              <a:t>Em 1991 acampei dentro do </a:t>
            </a:r>
            <a:r>
              <a:rPr lang="pt-BR" sz="2800" b="1" dirty="0">
                <a:solidFill>
                  <a:schemeClr val="bg1"/>
                </a:solidFill>
                <a:effectLst>
                  <a:outerShdw blurRad="38100" dist="38100" dir="2700000" algn="tl">
                    <a:srgbClr val="000000">
                      <a:alpha val="43137"/>
                    </a:srgbClr>
                  </a:outerShdw>
                </a:effectLst>
              </a:rPr>
              <a:t>G</a:t>
            </a:r>
            <a:r>
              <a:rPr lang="pt-BR" sz="2800" b="1" dirty="0" smtClean="0">
                <a:solidFill>
                  <a:schemeClr val="bg1"/>
                </a:solidFill>
                <a:effectLst>
                  <a:outerShdw blurRad="38100" dist="38100" dir="2700000" algn="tl">
                    <a:srgbClr val="000000">
                      <a:alpha val="43137"/>
                    </a:srgbClr>
                  </a:outerShdw>
                </a:effectLst>
              </a:rPr>
              <a:t>rand </a:t>
            </a:r>
            <a:r>
              <a:rPr lang="pt-BR" sz="2800" b="1" dirty="0" err="1" smtClean="0">
                <a:solidFill>
                  <a:schemeClr val="bg1"/>
                </a:solidFill>
                <a:effectLst>
                  <a:outerShdw blurRad="38100" dist="38100" dir="2700000" algn="tl">
                    <a:srgbClr val="000000">
                      <a:alpha val="43137"/>
                    </a:srgbClr>
                  </a:outerShdw>
                </a:effectLst>
              </a:rPr>
              <a:t>Canyon</a:t>
            </a:r>
            <a:r>
              <a:rPr lang="pt-BR" sz="2800" b="1" dirty="0" smtClean="0">
                <a:solidFill>
                  <a:schemeClr val="bg1"/>
                </a:solidFill>
                <a:effectLst>
                  <a:outerShdw blurRad="38100" dist="38100" dir="2700000" algn="tl">
                    <a:srgbClr val="000000">
                      <a:alpha val="43137"/>
                    </a:srgbClr>
                  </a:outerShdw>
                </a:effectLst>
              </a:rPr>
              <a:t> para uma semana. Entre muitas lições que ganhei daquela semana, aquela do primeiro dia foi muito importante para mim.</a:t>
            </a:r>
          </a:p>
          <a:p>
            <a:endParaRPr lang="pt-BR" sz="2800" b="1" dirty="0">
              <a:solidFill>
                <a:schemeClr val="bg1"/>
              </a:solidFill>
              <a:effectLst>
                <a:outerShdw blurRad="38100" dist="38100" dir="2700000" algn="tl">
                  <a:srgbClr val="000000">
                    <a:alpha val="43137"/>
                  </a:srgbClr>
                </a:outerShdw>
              </a:effectLst>
            </a:endParaRPr>
          </a:p>
          <a:p>
            <a:r>
              <a:rPr lang="pt-BR" sz="2800" b="1" dirty="0" smtClean="0">
                <a:solidFill>
                  <a:schemeClr val="bg1"/>
                </a:solidFill>
                <a:effectLst>
                  <a:outerShdw blurRad="38100" dist="38100" dir="2700000" algn="tl">
                    <a:srgbClr val="000000">
                      <a:alpha val="43137"/>
                    </a:srgbClr>
                  </a:outerShdw>
                </a:effectLst>
              </a:rPr>
              <a:t>Fizemos nossa acampamento mais ou menos metade da distancia para o fundo. Depois de fazer minha “cama”, saiu para explorar um pouco.</a:t>
            </a:r>
            <a:endParaRPr lang="pt-BR"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5186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4740" y="22718"/>
            <a:ext cx="9144000" cy="6858000"/>
          </a:xfrm>
          <a:prstGeom prst="rect">
            <a:avLst/>
          </a:prstGeom>
          <a:noFill/>
          <a:ln w="9525">
            <a:noFill/>
            <a:miter lim="800000"/>
            <a:headEnd/>
            <a:tailEnd/>
          </a:ln>
          <a:effectLst>
            <a:innerShdw blurRad="114300">
              <a:prstClr val="black">
                <a:alpha val="93000"/>
              </a:prstClr>
            </a:innerShdw>
          </a:effectLst>
        </p:spPr>
      </p:pic>
      <p:sp>
        <p:nvSpPr>
          <p:cNvPr id="2" name="Título 1"/>
          <p:cNvSpPr>
            <a:spLocks noGrp="1"/>
          </p:cNvSpPr>
          <p:nvPr>
            <p:ph type="title"/>
          </p:nvPr>
        </p:nvSpPr>
        <p:spPr>
          <a:xfrm>
            <a:off x="1187624" y="188640"/>
            <a:ext cx="6840760" cy="1143000"/>
          </a:xfrm>
        </p:spPr>
        <p:txBody>
          <a:bodyPr/>
          <a:lstStyle/>
          <a:p>
            <a:r>
              <a:rPr lang="pt-BR" dirty="0" smtClean="0">
                <a:solidFill>
                  <a:schemeClr val="bg1"/>
                </a:solidFill>
                <a:effectLst>
                  <a:outerShdw blurRad="38100" dist="38100" dir="2700000" algn="tl">
                    <a:srgbClr val="000000">
                      <a:alpha val="43137"/>
                    </a:srgbClr>
                  </a:outerShdw>
                </a:effectLst>
                <a:latin typeface="Arial Black" panose="020B0A04020102020204" pitchFamily="34" charset="0"/>
              </a:rPr>
              <a:t>Grande Lição</a:t>
            </a:r>
            <a:endParaRPr lang="pt-BR"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CaixaDeTexto 2"/>
          <p:cNvSpPr txBox="1"/>
          <p:nvPr/>
        </p:nvSpPr>
        <p:spPr>
          <a:xfrm>
            <a:off x="179512" y="2766407"/>
            <a:ext cx="3652668" cy="2246769"/>
          </a:xfrm>
          <a:prstGeom prst="rect">
            <a:avLst/>
          </a:prstGeom>
          <a:noFill/>
        </p:spPr>
        <p:txBody>
          <a:bodyPr wrap="square" rtlCol="0">
            <a:spAutoFit/>
          </a:bodyPr>
          <a:lstStyle/>
          <a:p>
            <a:pPr algn="ctr"/>
            <a:r>
              <a:rPr lang="pt-BR" sz="2800" b="1" dirty="0" smtClean="0">
                <a:solidFill>
                  <a:schemeClr val="bg1"/>
                </a:solidFill>
                <a:effectLst>
                  <a:outerShdw blurRad="38100" dist="38100" dir="2700000" algn="tl">
                    <a:srgbClr val="000000">
                      <a:alpha val="43137"/>
                    </a:srgbClr>
                  </a:outerShdw>
                </a:effectLst>
              </a:rPr>
              <a:t>Olhando para cima não poderia ver o topo, e sentiu um peso sobre mim.</a:t>
            </a:r>
          </a:p>
          <a:p>
            <a:pPr algn="ctr"/>
            <a:r>
              <a:rPr lang="pt-BR" sz="2800" b="1" dirty="0" smtClean="0">
                <a:solidFill>
                  <a:schemeClr val="bg1"/>
                </a:solidFill>
                <a:effectLst>
                  <a:outerShdw blurRad="38100" dist="38100" dir="2700000" algn="tl">
                    <a:srgbClr val="000000">
                      <a:alpha val="43137"/>
                    </a:srgbClr>
                  </a:outerShdw>
                </a:effectLst>
              </a:rPr>
              <a:t> </a:t>
            </a:r>
            <a:endParaRPr lang="pt-BR" sz="2800" b="1" dirty="0">
              <a:solidFill>
                <a:schemeClr val="bg1"/>
              </a:solidFill>
              <a:effectLst>
                <a:outerShdw blurRad="38100" dist="38100" dir="2700000" algn="tl">
                  <a:srgbClr val="000000">
                    <a:alpha val="43137"/>
                  </a:srgbClr>
                </a:outerShdw>
              </a:effectLst>
            </a:endParaRPr>
          </a:p>
        </p:txBody>
      </p:sp>
      <p:pic>
        <p:nvPicPr>
          <p:cNvPr id="7" name="Picture 6" descr="Image result for grand canyon bottom looking 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7188" y="1772816"/>
            <a:ext cx="4896544"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74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4740" y="22718"/>
            <a:ext cx="9144000" cy="6858000"/>
          </a:xfrm>
          <a:prstGeom prst="rect">
            <a:avLst/>
          </a:prstGeom>
          <a:noFill/>
          <a:ln w="9525">
            <a:noFill/>
            <a:miter lim="800000"/>
            <a:headEnd/>
            <a:tailEnd/>
          </a:ln>
          <a:effectLst>
            <a:innerShdw blurRad="114300">
              <a:prstClr val="black">
                <a:alpha val="93000"/>
              </a:prstClr>
            </a:innerShdw>
          </a:effectLst>
        </p:spPr>
      </p:pic>
      <p:sp>
        <p:nvSpPr>
          <p:cNvPr id="2" name="Título 1"/>
          <p:cNvSpPr>
            <a:spLocks noGrp="1"/>
          </p:cNvSpPr>
          <p:nvPr>
            <p:ph type="title"/>
          </p:nvPr>
        </p:nvSpPr>
        <p:spPr>
          <a:xfrm>
            <a:off x="1187624" y="188640"/>
            <a:ext cx="6840760" cy="1143000"/>
          </a:xfrm>
        </p:spPr>
        <p:txBody>
          <a:bodyPr/>
          <a:lstStyle/>
          <a:p>
            <a:r>
              <a:rPr lang="pt-BR" dirty="0" smtClean="0">
                <a:solidFill>
                  <a:schemeClr val="bg1"/>
                </a:solidFill>
                <a:effectLst>
                  <a:outerShdw blurRad="38100" dist="38100" dir="2700000" algn="tl">
                    <a:srgbClr val="000000">
                      <a:alpha val="43137"/>
                    </a:srgbClr>
                  </a:outerShdw>
                </a:effectLst>
                <a:latin typeface="Arial Black" panose="020B0A04020102020204" pitchFamily="34" charset="0"/>
              </a:rPr>
              <a:t>Grande Lição</a:t>
            </a:r>
            <a:endParaRPr lang="pt-BR"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CaixaDeTexto 2"/>
          <p:cNvSpPr txBox="1"/>
          <p:nvPr/>
        </p:nvSpPr>
        <p:spPr>
          <a:xfrm>
            <a:off x="179512" y="1052736"/>
            <a:ext cx="4104456" cy="6124754"/>
          </a:xfrm>
          <a:prstGeom prst="rect">
            <a:avLst/>
          </a:prstGeom>
          <a:noFill/>
        </p:spPr>
        <p:txBody>
          <a:bodyPr wrap="square" rtlCol="0">
            <a:spAutoFit/>
          </a:bodyPr>
          <a:lstStyle/>
          <a:p>
            <a:pPr algn="ctr"/>
            <a:r>
              <a:rPr lang="pt-BR" sz="2800" b="1" dirty="0" smtClean="0">
                <a:solidFill>
                  <a:schemeClr val="bg1"/>
                </a:solidFill>
                <a:effectLst>
                  <a:outerShdw blurRad="38100" dist="38100" dir="2700000" algn="tl">
                    <a:srgbClr val="000000">
                      <a:alpha val="43137"/>
                    </a:srgbClr>
                  </a:outerShdw>
                </a:effectLst>
              </a:rPr>
              <a:t>Eu sabia que todos os camadas de rochas acima de mim era o resultado do Dilúvio de Noé, e o julgamento de Deus sobre o pecado. Eu fiquei um pouco deprimido por alguns segundos, até que reconheceu que estes sentimentos negativos não eram certos.</a:t>
            </a:r>
          </a:p>
          <a:p>
            <a:pPr algn="ctr"/>
            <a:r>
              <a:rPr lang="pt-BR" sz="2800" b="1" dirty="0" smtClean="0">
                <a:solidFill>
                  <a:schemeClr val="bg1"/>
                </a:solidFill>
                <a:effectLst>
                  <a:outerShdw blurRad="38100" dist="38100" dir="2700000" algn="tl">
                    <a:srgbClr val="000000">
                      <a:alpha val="43137"/>
                    </a:srgbClr>
                  </a:outerShdw>
                </a:effectLst>
              </a:rPr>
              <a:t> </a:t>
            </a:r>
            <a:endParaRPr lang="pt-BR" sz="2800" b="1" dirty="0">
              <a:solidFill>
                <a:schemeClr val="bg1"/>
              </a:solidFill>
              <a:effectLst>
                <a:outerShdw blurRad="38100" dist="38100" dir="2700000" algn="tl">
                  <a:srgbClr val="000000">
                    <a:alpha val="43137"/>
                  </a:srgbClr>
                </a:outerShdw>
              </a:effectLst>
            </a:endParaRPr>
          </a:p>
        </p:txBody>
      </p:sp>
      <p:pic>
        <p:nvPicPr>
          <p:cNvPr id="8" name="Picture 2" descr="Image result for grand canyon from ri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740" y="2132856"/>
            <a:ext cx="4424134" cy="331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9282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4740" y="22718"/>
            <a:ext cx="9144000" cy="6858000"/>
          </a:xfrm>
          <a:prstGeom prst="rect">
            <a:avLst/>
          </a:prstGeom>
          <a:noFill/>
          <a:ln w="9525">
            <a:noFill/>
            <a:miter lim="800000"/>
            <a:headEnd/>
            <a:tailEnd/>
          </a:ln>
          <a:effectLst>
            <a:innerShdw blurRad="114300">
              <a:prstClr val="black">
                <a:alpha val="93000"/>
              </a:prstClr>
            </a:innerShdw>
          </a:effectLst>
        </p:spPr>
      </p:pic>
      <p:sp>
        <p:nvSpPr>
          <p:cNvPr id="2" name="Título 1"/>
          <p:cNvSpPr>
            <a:spLocks noGrp="1"/>
          </p:cNvSpPr>
          <p:nvPr>
            <p:ph type="title"/>
          </p:nvPr>
        </p:nvSpPr>
        <p:spPr>
          <a:xfrm>
            <a:off x="1187624" y="188640"/>
            <a:ext cx="6840760" cy="1143000"/>
          </a:xfrm>
        </p:spPr>
        <p:txBody>
          <a:bodyPr/>
          <a:lstStyle/>
          <a:p>
            <a:r>
              <a:rPr lang="pt-BR" dirty="0" smtClean="0">
                <a:solidFill>
                  <a:schemeClr val="bg1"/>
                </a:solidFill>
                <a:effectLst>
                  <a:outerShdw blurRad="38100" dist="38100" dir="2700000" algn="tl">
                    <a:srgbClr val="000000">
                      <a:alpha val="43137"/>
                    </a:srgbClr>
                  </a:outerShdw>
                </a:effectLst>
                <a:latin typeface="Arial Black" panose="020B0A04020102020204" pitchFamily="34" charset="0"/>
              </a:rPr>
              <a:t>Grande Lição</a:t>
            </a:r>
            <a:endParaRPr lang="pt-BR"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CaixaDeTexto 2"/>
          <p:cNvSpPr txBox="1"/>
          <p:nvPr/>
        </p:nvSpPr>
        <p:spPr>
          <a:xfrm>
            <a:off x="179512" y="1908115"/>
            <a:ext cx="4104456" cy="4401205"/>
          </a:xfrm>
          <a:prstGeom prst="rect">
            <a:avLst/>
          </a:prstGeom>
          <a:noFill/>
        </p:spPr>
        <p:txBody>
          <a:bodyPr wrap="square" rtlCol="0">
            <a:spAutoFit/>
          </a:bodyPr>
          <a:lstStyle/>
          <a:p>
            <a:pPr algn="ctr"/>
            <a:r>
              <a:rPr lang="pt-BR" sz="2800" b="1" dirty="0" smtClean="0">
                <a:solidFill>
                  <a:schemeClr val="bg1"/>
                </a:solidFill>
                <a:effectLst>
                  <a:outerShdw blurRad="38100" dist="38100" dir="2700000" algn="tl">
                    <a:srgbClr val="000000">
                      <a:alpha val="43137"/>
                    </a:srgbClr>
                  </a:outerShdw>
                </a:effectLst>
              </a:rPr>
              <a:t>Então eu procurou um meio de tornar meus sentimentos para ser sentimentos positivos. Então eu reconheceu que apesar que Deus odeio o pecado, ele pode transformar um pecador em algo bonito.</a:t>
            </a:r>
          </a:p>
        </p:txBody>
      </p:sp>
      <p:pic>
        <p:nvPicPr>
          <p:cNvPr id="6" name="Picture 4" descr="Image result for grand canyon from r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628800"/>
            <a:ext cx="3951997" cy="4939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28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4740" y="22718"/>
            <a:ext cx="9144000" cy="6858000"/>
          </a:xfrm>
          <a:prstGeom prst="rect">
            <a:avLst/>
          </a:prstGeom>
          <a:noFill/>
          <a:ln w="9525">
            <a:noFill/>
            <a:miter lim="800000"/>
            <a:headEnd/>
            <a:tailEnd/>
          </a:ln>
          <a:effectLst>
            <a:innerShdw blurRad="114300">
              <a:prstClr val="black">
                <a:alpha val="93000"/>
              </a:prstClr>
            </a:innerShdw>
          </a:effectLst>
        </p:spPr>
      </p:pic>
      <p:sp>
        <p:nvSpPr>
          <p:cNvPr id="2" name="Título 1"/>
          <p:cNvSpPr>
            <a:spLocks noGrp="1"/>
          </p:cNvSpPr>
          <p:nvPr>
            <p:ph type="title"/>
          </p:nvPr>
        </p:nvSpPr>
        <p:spPr>
          <a:xfrm>
            <a:off x="1187624" y="188640"/>
            <a:ext cx="6840760" cy="1143000"/>
          </a:xfrm>
        </p:spPr>
        <p:txBody>
          <a:bodyPr/>
          <a:lstStyle/>
          <a:p>
            <a:r>
              <a:rPr lang="pt-BR" dirty="0" smtClean="0">
                <a:solidFill>
                  <a:schemeClr val="bg1"/>
                </a:solidFill>
                <a:effectLst>
                  <a:outerShdw blurRad="38100" dist="38100" dir="2700000" algn="tl">
                    <a:srgbClr val="000000">
                      <a:alpha val="43137"/>
                    </a:srgbClr>
                  </a:outerShdw>
                </a:effectLst>
                <a:latin typeface="Arial Black" panose="020B0A04020102020204" pitchFamily="34" charset="0"/>
              </a:rPr>
              <a:t>Grande Lição</a:t>
            </a:r>
            <a:endParaRPr lang="pt-BR"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CaixaDeTexto 2"/>
          <p:cNvSpPr txBox="1"/>
          <p:nvPr/>
        </p:nvSpPr>
        <p:spPr>
          <a:xfrm>
            <a:off x="179512" y="1052736"/>
            <a:ext cx="8712968" cy="1384995"/>
          </a:xfrm>
          <a:prstGeom prst="rect">
            <a:avLst/>
          </a:prstGeom>
          <a:noFill/>
        </p:spPr>
        <p:txBody>
          <a:bodyPr wrap="square" rtlCol="0">
            <a:spAutoFit/>
          </a:bodyPr>
          <a:lstStyle/>
          <a:p>
            <a:pPr algn="ctr"/>
            <a:r>
              <a:rPr lang="pt-BR" sz="2800" b="1" dirty="0" smtClean="0">
                <a:solidFill>
                  <a:schemeClr val="bg1"/>
                </a:solidFill>
                <a:effectLst>
                  <a:outerShdw blurRad="38100" dist="38100" dir="2700000" algn="tl">
                    <a:srgbClr val="000000">
                      <a:alpha val="43137"/>
                    </a:srgbClr>
                  </a:outerShdw>
                </a:effectLst>
              </a:rPr>
              <a:t>Assim o Grand </a:t>
            </a:r>
            <a:r>
              <a:rPr lang="pt-BR" sz="2800" b="1" dirty="0" err="1" smtClean="0">
                <a:solidFill>
                  <a:schemeClr val="bg1"/>
                </a:solidFill>
                <a:effectLst>
                  <a:outerShdw blurRad="38100" dist="38100" dir="2700000" algn="tl">
                    <a:srgbClr val="000000">
                      <a:alpha val="43137"/>
                    </a:srgbClr>
                  </a:outerShdw>
                </a:effectLst>
              </a:rPr>
              <a:t>Canyon</a:t>
            </a:r>
            <a:r>
              <a:rPr lang="pt-BR" sz="2800" b="1" dirty="0" smtClean="0">
                <a:solidFill>
                  <a:schemeClr val="bg1"/>
                </a:solidFill>
                <a:effectLst>
                  <a:outerShdw blurRad="38100" dist="38100" dir="2700000" algn="tl">
                    <a:srgbClr val="000000">
                      <a:alpha val="43137"/>
                    </a:srgbClr>
                  </a:outerShdw>
                </a:effectLst>
              </a:rPr>
              <a:t> tronou para mim um símbolo da transformando poder de Deus.</a:t>
            </a:r>
          </a:p>
          <a:p>
            <a:pPr algn="ctr"/>
            <a:r>
              <a:rPr lang="pt-BR" sz="2800" b="1" dirty="0" smtClean="0">
                <a:solidFill>
                  <a:schemeClr val="bg1"/>
                </a:solidFill>
                <a:effectLst>
                  <a:outerShdw blurRad="38100" dist="38100" dir="2700000" algn="tl">
                    <a:srgbClr val="000000">
                      <a:alpha val="43137"/>
                    </a:srgbClr>
                  </a:outerShdw>
                </a:effectLst>
              </a:rPr>
              <a:t>  </a:t>
            </a:r>
            <a:endParaRPr lang="pt-BR" sz="2800" b="1" dirty="0">
              <a:solidFill>
                <a:schemeClr val="bg1"/>
              </a:solidFill>
              <a:effectLst>
                <a:outerShdw blurRad="38100" dist="38100" dir="2700000" algn="tl">
                  <a:srgbClr val="000000">
                    <a:alpha val="43137"/>
                  </a:srgbClr>
                </a:outerShdw>
              </a:effectLst>
            </a:endParaRPr>
          </a:p>
        </p:txBody>
      </p:sp>
      <p:pic>
        <p:nvPicPr>
          <p:cNvPr id="7170" name="Picture 2" descr="Image result for indian gardens grand canyon Plate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097" y="2231706"/>
            <a:ext cx="5951814" cy="446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531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4740" y="22718"/>
            <a:ext cx="9144000" cy="6858000"/>
          </a:xfrm>
          <a:prstGeom prst="rect">
            <a:avLst/>
          </a:prstGeom>
          <a:noFill/>
          <a:ln w="9525">
            <a:noFill/>
            <a:miter lim="800000"/>
            <a:headEnd/>
            <a:tailEnd/>
          </a:ln>
          <a:effectLst>
            <a:innerShdw blurRad="114300">
              <a:prstClr val="black">
                <a:alpha val="93000"/>
              </a:prstClr>
            </a:innerShdw>
          </a:effectLst>
        </p:spPr>
      </p:pic>
      <p:sp>
        <p:nvSpPr>
          <p:cNvPr id="2" name="Título 1"/>
          <p:cNvSpPr>
            <a:spLocks noGrp="1"/>
          </p:cNvSpPr>
          <p:nvPr>
            <p:ph type="title"/>
          </p:nvPr>
        </p:nvSpPr>
        <p:spPr>
          <a:xfrm>
            <a:off x="1187624" y="2718048"/>
            <a:ext cx="6840760" cy="1143000"/>
          </a:xfrm>
        </p:spPr>
        <p:txBody>
          <a:bodyPr/>
          <a:lstStyle/>
          <a:p>
            <a:r>
              <a:rPr lang="pt-BR" sz="8000" dirty="0" smtClean="0">
                <a:solidFill>
                  <a:schemeClr val="bg1"/>
                </a:solidFill>
                <a:effectLst>
                  <a:outerShdw blurRad="38100" dist="38100" dir="2700000" algn="tl">
                    <a:srgbClr val="000000">
                      <a:alpha val="43137"/>
                    </a:srgbClr>
                  </a:outerShdw>
                </a:effectLst>
                <a:latin typeface="Arial Black" panose="020B0A04020102020204" pitchFamily="34" charset="0"/>
              </a:rPr>
              <a:t>FIM</a:t>
            </a:r>
            <a:endParaRPr lang="pt-BR" sz="80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15737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2056" y="2420888"/>
            <a:ext cx="7992888" cy="2554545"/>
          </a:xfrm>
          <a:prstGeom prst="rect">
            <a:avLst/>
          </a:prstGeom>
          <a:noFill/>
        </p:spPr>
        <p:txBody>
          <a:bodyPr wrap="square" lIns="91440" tIns="45720" rIns="91440" bIns="45720">
            <a:spAutoFit/>
          </a:bodyPr>
          <a:lstStyle/>
          <a:p>
            <a:pPr algn="ctr"/>
            <a:r>
              <a:rPr lang="en-US" sz="80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GRAND CANYON</a:t>
            </a:r>
            <a:endParaRPr lang="en-US" sz="8000" b="1" kern="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2"/>
          <p:cNvSpPr txBox="1">
            <a:spLocks noChangeArrowheads="1"/>
          </p:cNvSpPr>
          <p:nvPr/>
        </p:nvSpPr>
        <p:spPr bwMode="auto">
          <a:xfrm>
            <a:off x="251520" y="227112"/>
            <a:ext cx="856895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a:solidFill>
                  <a:schemeClr val="tx2"/>
                </a:solidFill>
                <a:latin typeface="+mj-lt"/>
                <a:ea typeface="+mj-ea"/>
                <a:cs typeface="+mj-cs"/>
              </a:defRPr>
            </a:lvl1pPr>
            <a:lvl2pPr algn="ctr" rtl="0" eaLnBrk="1" fontAlgn="base" hangingPunct="1">
              <a:spcBef>
                <a:spcPct val="0"/>
              </a:spcBef>
              <a:spcAft>
                <a:spcPct val="0"/>
              </a:spcAft>
              <a:defRPr sz="4800">
                <a:solidFill>
                  <a:schemeClr val="tx2"/>
                </a:solidFill>
                <a:latin typeface="Times New Roman" pitchFamily="18" charset="0"/>
              </a:defRPr>
            </a:lvl2pPr>
            <a:lvl3pPr algn="ctr" rtl="0" eaLnBrk="1" fontAlgn="base" hangingPunct="1">
              <a:spcBef>
                <a:spcPct val="0"/>
              </a:spcBef>
              <a:spcAft>
                <a:spcPct val="0"/>
              </a:spcAft>
              <a:defRPr sz="4800">
                <a:solidFill>
                  <a:schemeClr val="tx2"/>
                </a:solidFill>
                <a:latin typeface="Times New Roman" pitchFamily="18" charset="0"/>
              </a:defRPr>
            </a:lvl3pPr>
            <a:lvl4pPr algn="ctr" rtl="0" eaLnBrk="1" fontAlgn="base" hangingPunct="1">
              <a:spcBef>
                <a:spcPct val="0"/>
              </a:spcBef>
              <a:spcAft>
                <a:spcPct val="0"/>
              </a:spcAft>
              <a:defRPr sz="4800">
                <a:solidFill>
                  <a:schemeClr val="tx2"/>
                </a:solidFill>
                <a:latin typeface="Times New Roman" pitchFamily="18" charset="0"/>
              </a:defRPr>
            </a:lvl4pPr>
            <a:lvl5pPr algn="ctr" rtl="0" eaLnBrk="1" fontAlgn="base" hangingPunct="1">
              <a:spcBef>
                <a:spcPct val="0"/>
              </a:spcBef>
              <a:spcAft>
                <a:spcPct val="0"/>
              </a:spcAft>
              <a:defRPr sz="4800">
                <a:solidFill>
                  <a:schemeClr val="tx2"/>
                </a:solidFill>
                <a:latin typeface="Times New Roman" pitchFamily="18" charset="0"/>
              </a:defRPr>
            </a:lvl5pPr>
            <a:lvl6pPr marL="457200" algn="ctr" rtl="0" eaLnBrk="1" fontAlgn="base" hangingPunct="1">
              <a:spcBef>
                <a:spcPct val="0"/>
              </a:spcBef>
              <a:spcAft>
                <a:spcPct val="0"/>
              </a:spcAft>
              <a:defRPr sz="4800">
                <a:solidFill>
                  <a:schemeClr val="tx2"/>
                </a:solidFill>
                <a:latin typeface="Times New Roman" pitchFamily="18" charset="0"/>
              </a:defRPr>
            </a:lvl6pPr>
            <a:lvl7pPr marL="914400" algn="ctr" rtl="0" eaLnBrk="1" fontAlgn="base" hangingPunct="1">
              <a:spcBef>
                <a:spcPct val="0"/>
              </a:spcBef>
              <a:spcAft>
                <a:spcPct val="0"/>
              </a:spcAft>
              <a:defRPr sz="4800">
                <a:solidFill>
                  <a:schemeClr val="tx2"/>
                </a:solidFill>
                <a:latin typeface="Times New Roman" pitchFamily="18" charset="0"/>
              </a:defRPr>
            </a:lvl7pPr>
            <a:lvl8pPr marL="1371600" algn="ctr" rtl="0" eaLnBrk="1" fontAlgn="base" hangingPunct="1">
              <a:spcBef>
                <a:spcPct val="0"/>
              </a:spcBef>
              <a:spcAft>
                <a:spcPct val="0"/>
              </a:spcAft>
              <a:defRPr sz="4800">
                <a:solidFill>
                  <a:schemeClr val="tx2"/>
                </a:solidFill>
                <a:latin typeface="Times New Roman" pitchFamily="18" charset="0"/>
              </a:defRPr>
            </a:lvl8pPr>
            <a:lvl9pPr marL="1828800" algn="ctr" rtl="0" eaLnBrk="1" fontAlgn="base" hangingPunct="1">
              <a:spcBef>
                <a:spcPct val="0"/>
              </a:spcBef>
              <a:spcAft>
                <a:spcPct val="0"/>
              </a:spcAft>
              <a:defRPr sz="4800">
                <a:solidFill>
                  <a:schemeClr val="tx2"/>
                </a:solidFill>
                <a:latin typeface="Times New Roman" pitchFamily="18" charset="0"/>
              </a:defRPr>
            </a:lvl9pPr>
          </a:lstStyle>
          <a:p>
            <a:r>
              <a:rPr lang="pt-BR" altLang="en-US" sz="3600" b="1" kern="0" dirty="0">
                <a:solidFill>
                  <a:schemeClr val="bg1"/>
                </a:solidFill>
                <a:latin typeface="+mn-lt"/>
              </a:rPr>
              <a:t>Onde no mundo é o Grand </a:t>
            </a:r>
            <a:r>
              <a:rPr lang="pt-BR" altLang="en-US" sz="3600" b="1" kern="0" dirty="0" err="1">
                <a:solidFill>
                  <a:schemeClr val="bg1"/>
                </a:solidFill>
                <a:latin typeface="+mn-lt"/>
              </a:rPr>
              <a:t>Canyon</a:t>
            </a:r>
            <a:r>
              <a:rPr lang="pt-BR" altLang="en-US" sz="3600" b="1" kern="0" dirty="0">
                <a:solidFill>
                  <a:schemeClr val="bg1"/>
                </a:solidFill>
                <a:latin typeface="+mn-lt"/>
              </a:rPr>
              <a:t>?</a:t>
            </a:r>
            <a:endParaRPr lang="en-GB" altLang="en-US" sz="3600" b="1" kern="0" dirty="0" smtClean="0">
              <a:solidFill>
                <a:schemeClr val="bg1"/>
              </a:solidFill>
              <a:latin typeface="+mn-lt"/>
            </a:endParaRPr>
          </a:p>
        </p:txBody>
      </p:sp>
      <p:grpSp>
        <p:nvGrpSpPr>
          <p:cNvPr id="8" name="Grupo 7"/>
          <p:cNvGrpSpPr/>
          <p:nvPr/>
        </p:nvGrpSpPr>
        <p:grpSpPr>
          <a:xfrm>
            <a:off x="4737471" y="1654391"/>
            <a:ext cx="4248473" cy="4320480"/>
            <a:chOff x="5148063" y="1916832"/>
            <a:chExt cx="4248473" cy="4320480"/>
          </a:xfrm>
        </p:grpSpPr>
        <p:sp>
          <p:nvSpPr>
            <p:cNvPr id="9" name="Retângulo 8"/>
            <p:cNvSpPr/>
            <p:nvPr/>
          </p:nvSpPr>
          <p:spPr bwMode="auto">
            <a:xfrm>
              <a:off x="5148063" y="1916832"/>
              <a:ext cx="4248473" cy="432048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2000" b="1" i="0" u="none" strike="noStrike" cap="none" normalizeH="0" baseline="0" smtClean="0">
                <a:ln>
                  <a:noFill/>
                </a:ln>
                <a:solidFill>
                  <a:schemeClr val="tx1"/>
                </a:solidFill>
                <a:effectLst/>
                <a:latin typeface="Arial" pitchFamily="34" charset="0"/>
              </a:endParaRPr>
            </a:p>
          </p:txBody>
        </p:sp>
        <p:pic>
          <p:nvPicPr>
            <p:cNvPr id="10" name="Picture 5" descr="A:\ql-parkboundri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372100" y="1981200"/>
              <a:ext cx="3730625" cy="4114800"/>
            </a:xfrm>
            <a:prstGeom prst="rect">
              <a:avLst/>
            </a:prstGeom>
          </p:spPr>
        </p:pic>
      </p:grpSp>
      <p:sp>
        <p:nvSpPr>
          <p:cNvPr id="11" name="Rectangle 3"/>
          <p:cNvSpPr txBox="1">
            <a:spLocks noChangeArrowheads="1"/>
          </p:cNvSpPr>
          <p:nvPr/>
        </p:nvSpPr>
        <p:spPr bwMode="auto">
          <a:xfrm>
            <a:off x="179513" y="1690464"/>
            <a:ext cx="439990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6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b="1">
                <a:solidFill>
                  <a:srgbClr val="000000"/>
                </a:solidFill>
                <a:latin typeface="+mn-lt"/>
              </a:defRPr>
            </a:lvl2pPr>
            <a:lvl3pPr marL="1143000" indent="-228600" algn="l" rtl="0" eaLnBrk="1" fontAlgn="base" hangingPunct="1">
              <a:spcBef>
                <a:spcPct val="20000"/>
              </a:spcBef>
              <a:spcAft>
                <a:spcPct val="0"/>
              </a:spcAft>
              <a:buChar char="•"/>
              <a:defRPr sz="2400" b="1">
                <a:solidFill>
                  <a:srgbClr val="000000"/>
                </a:solidFill>
                <a:latin typeface="+mn-lt"/>
              </a:defRPr>
            </a:lvl3pPr>
            <a:lvl4pPr marL="1600200" indent="-228600" algn="l" rtl="0" eaLnBrk="1" fontAlgn="base" hangingPunct="1">
              <a:spcBef>
                <a:spcPct val="20000"/>
              </a:spcBef>
              <a:spcAft>
                <a:spcPct val="0"/>
              </a:spcAft>
              <a:buChar char="–"/>
              <a:defRPr sz="2000" b="1">
                <a:solidFill>
                  <a:srgbClr val="000000"/>
                </a:solidFill>
                <a:latin typeface="+mn-lt"/>
              </a:defRPr>
            </a:lvl4pPr>
            <a:lvl5pPr marL="2057400" indent="-228600" algn="l" rtl="0" eaLnBrk="1" fontAlgn="base" hangingPunct="1">
              <a:spcBef>
                <a:spcPct val="20000"/>
              </a:spcBef>
              <a:spcAft>
                <a:spcPct val="0"/>
              </a:spcAft>
              <a:buChar char="»"/>
              <a:defRPr sz="2000" b="1">
                <a:solidFill>
                  <a:srgbClr val="000000"/>
                </a:solidFill>
                <a:latin typeface="+mn-lt"/>
              </a:defRPr>
            </a:lvl5pPr>
            <a:lvl6pPr marL="2514600" indent="-228600" algn="l" rtl="0" eaLnBrk="1" fontAlgn="base" hangingPunct="1">
              <a:spcBef>
                <a:spcPct val="20000"/>
              </a:spcBef>
              <a:spcAft>
                <a:spcPct val="0"/>
              </a:spcAft>
              <a:buChar char="»"/>
              <a:defRPr sz="2000" b="1">
                <a:solidFill>
                  <a:srgbClr val="000000"/>
                </a:solidFill>
                <a:latin typeface="+mn-lt"/>
              </a:defRPr>
            </a:lvl6pPr>
            <a:lvl7pPr marL="2971800" indent="-228600" algn="l" rtl="0" eaLnBrk="1" fontAlgn="base" hangingPunct="1">
              <a:spcBef>
                <a:spcPct val="20000"/>
              </a:spcBef>
              <a:spcAft>
                <a:spcPct val="0"/>
              </a:spcAft>
              <a:buChar char="»"/>
              <a:defRPr sz="2000" b="1">
                <a:solidFill>
                  <a:srgbClr val="000000"/>
                </a:solidFill>
                <a:latin typeface="+mn-lt"/>
              </a:defRPr>
            </a:lvl7pPr>
            <a:lvl8pPr marL="3429000" indent="-228600" algn="l" rtl="0" eaLnBrk="1" fontAlgn="base" hangingPunct="1">
              <a:spcBef>
                <a:spcPct val="20000"/>
              </a:spcBef>
              <a:spcAft>
                <a:spcPct val="0"/>
              </a:spcAft>
              <a:buChar char="»"/>
              <a:defRPr sz="2000" b="1">
                <a:solidFill>
                  <a:srgbClr val="000000"/>
                </a:solidFill>
                <a:latin typeface="+mn-lt"/>
              </a:defRPr>
            </a:lvl8pPr>
            <a:lvl9pPr marL="3886200" indent="-228600" algn="l" rtl="0" eaLnBrk="1" fontAlgn="base" hangingPunct="1">
              <a:spcBef>
                <a:spcPct val="20000"/>
              </a:spcBef>
              <a:spcAft>
                <a:spcPct val="0"/>
              </a:spcAft>
              <a:buChar char="»"/>
              <a:defRPr sz="2000" b="1">
                <a:solidFill>
                  <a:srgbClr val="000000"/>
                </a:solidFill>
                <a:latin typeface="+mn-lt"/>
              </a:defRPr>
            </a:lvl9pPr>
          </a:lstStyle>
          <a:p>
            <a:r>
              <a:rPr lang="pt-BR" altLang="en-US" sz="2400" kern="0" dirty="0">
                <a:solidFill>
                  <a:schemeClr val="bg1"/>
                </a:solidFill>
              </a:rPr>
              <a:t>O Grand </a:t>
            </a:r>
            <a:r>
              <a:rPr lang="pt-BR" altLang="en-US" sz="2400" kern="0" dirty="0" err="1">
                <a:solidFill>
                  <a:schemeClr val="bg1"/>
                </a:solidFill>
              </a:rPr>
              <a:t>Canyon</a:t>
            </a:r>
            <a:r>
              <a:rPr lang="pt-BR" altLang="en-US" sz="2400" kern="0" dirty="0">
                <a:solidFill>
                  <a:schemeClr val="bg1"/>
                </a:solidFill>
              </a:rPr>
              <a:t> fica no canto noroeste do Arizona, perto das fronteiras de Utah e Nevada. O rio Colorado, que flui pelo </a:t>
            </a:r>
            <a:r>
              <a:rPr lang="pt-BR" altLang="en-US" sz="2400" kern="0" dirty="0" err="1">
                <a:solidFill>
                  <a:schemeClr val="bg1"/>
                </a:solidFill>
              </a:rPr>
              <a:t>canyon</a:t>
            </a:r>
            <a:r>
              <a:rPr lang="pt-BR" altLang="en-US" sz="2400" kern="0" dirty="0">
                <a:solidFill>
                  <a:schemeClr val="bg1"/>
                </a:solidFill>
              </a:rPr>
              <a:t>, drena a água de sete estados (</a:t>
            </a:r>
            <a:r>
              <a:rPr lang="pt-BR" altLang="en-US" sz="2400" kern="0" dirty="0" err="1">
                <a:solidFill>
                  <a:schemeClr val="bg1"/>
                </a:solidFill>
              </a:rPr>
              <a:t>Wyoming</a:t>
            </a:r>
            <a:r>
              <a:rPr lang="pt-BR" altLang="en-US" sz="2400" kern="0" dirty="0">
                <a:solidFill>
                  <a:schemeClr val="bg1"/>
                </a:solidFill>
              </a:rPr>
              <a:t>, Colorado, Utah, Novo México, Nevada, Arizona e Califórnia). O </a:t>
            </a:r>
            <a:r>
              <a:rPr lang="pt-BR" altLang="en-US" sz="2400" kern="0" dirty="0" smtClean="0">
                <a:solidFill>
                  <a:schemeClr val="bg1"/>
                </a:solidFill>
              </a:rPr>
              <a:t>Grand </a:t>
            </a:r>
            <a:r>
              <a:rPr lang="pt-BR" altLang="en-US" sz="2400" kern="0" dirty="0" err="1">
                <a:solidFill>
                  <a:schemeClr val="bg1"/>
                </a:solidFill>
              </a:rPr>
              <a:t>Canyon</a:t>
            </a:r>
            <a:r>
              <a:rPr lang="pt-BR" altLang="en-US" sz="2400" kern="0" dirty="0">
                <a:solidFill>
                  <a:schemeClr val="bg1"/>
                </a:solidFill>
              </a:rPr>
              <a:t> </a:t>
            </a:r>
            <a:r>
              <a:rPr lang="pt-BR" altLang="en-US" sz="2400" kern="0" dirty="0" smtClean="0">
                <a:solidFill>
                  <a:schemeClr val="bg1"/>
                </a:solidFill>
              </a:rPr>
              <a:t>fica </a:t>
            </a:r>
            <a:r>
              <a:rPr lang="pt-BR" altLang="en-US" sz="2400" kern="0" dirty="0">
                <a:solidFill>
                  <a:schemeClr val="bg1"/>
                </a:solidFill>
              </a:rPr>
              <a:t>inteiramente no Arizona.</a:t>
            </a:r>
            <a:endParaRPr lang="en-US" altLang="en-US" sz="2400" kern="0" dirty="0" smtClean="0">
              <a:solidFill>
                <a:schemeClr val="bg1"/>
              </a:solidFill>
            </a:endParaRPr>
          </a:p>
        </p:txBody>
      </p:sp>
    </p:spTree>
    <p:extLst>
      <p:ext uri="{BB962C8B-B14F-4D97-AF65-F5344CB8AC3E}">
        <p14:creationId xmlns:p14="http://schemas.microsoft.com/office/powerpoint/2010/main" val="3449534607"/>
      </p:ext>
    </p:extLst>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p:cTn id="1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1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dvdprinter\c$\Documents and Settings\joe\Desktop\ppt4a\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9635" name="Oval 3"/>
          <p:cNvSpPr>
            <a:spLocks noChangeArrowheads="1"/>
          </p:cNvSpPr>
          <p:nvPr/>
        </p:nvSpPr>
        <p:spPr bwMode="auto">
          <a:xfrm>
            <a:off x="1828800" y="4114800"/>
            <a:ext cx="1828800" cy="838200"/>
          </a:xfrm>
          <a:prstGeom prst="ellipse">
            <a:avLst/>
          </a:prstGeom>
          <a:noFill/>
          <a:ln w="57150">
            <a:solidFill>
              <a:srgbClr val="FFFF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pPr fontAlgn="base">
              <a:spcBef>
                <a:spcPct val="0"/>
              </a:spcBef>
              <a:spcAft>
                <a:spcPct val="0"/>
              </a:spcAft>
            </a:pPr>
            <a:endParaRPr lang="pt-BR" sz="2400" smtClean="0">
              <a:solidFill>
                <a:srgbClr val="000000"/>
              </a:solidFill>
            </a:endParaRPr>
          </a:p>
        </p:txBody>
      </p:sp>
    </p:spTree>
    <p:extLst>
      <p:ext uri="{BB962C8B-B14F-4D97-AF65-F5344CB8AC3E}">
        <p14:creationId xmlns:p14="http://schemas.microsoft.com/office/powerpoint/2010/main" val="316872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2056" y="2420888"/>
            <a:ext cx="7992888" cy="2554545"/>
          </a:xfrm>
          <a:prstGeom prst="rect">
            <a:avLst/>
          </a:prstGeom>
          <a:noFill/>
        </p:spPr>
        <p:txBody>
          <a:bodyPr wrap="square" lIns="91440" tIns="45720" rIns="91440" bIns="45720">
            <a:spAutoFit/>
          </a:bodyPr>
          <a:lstStyle/>
          <a:p>
            <a:pPr algn="ctr"/>
            <a:r>
              <a:rPr lang="en-US" sz="80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GRAND CANYON</a:t>
            </a:r>
            <a:endParaRPr lang="en-US" sz="8000" b="1" kern="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9" name="Picture 5" descr="Yaki Poin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19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200720" y="332656"/>
            <a:ext cx="8784976"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6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b="1">
                <a:solidFill>
                  <a:srgbClr val="000000"/>
                </a:solidFill>
                <a:latin typeface="+mn-lt"/>
              </a:defRPr>
            </a:lvl2pPr>
            <a:lvl3pPr marL="1143000" indent="-228600" algn="l" rtl="0" eaLnBrk="1" fontAlgn="base" hangingPunct="1">
              <a:spcBef>
                <a:spcPct val="20000"/>
              </a:spcBef>
              <a:spcAft>
                <a:spcPct val="0"/>
              </a:spcAft>
              <a:buChar char="•"/>
              <a:defRPr sz="2400" b="1">
                <a:solidFill>
                  <a:srgbClr val="000000"/>
                </a:solidFill>
                <a:latin typeface="+mn-lt"/>
              </a:defRPr>
            </a:lvl3pPr>
            <a:lvl4pPr marL="1600200" indent="-228600" algn="l" rtl="0" eaLnBrk="1" fontAlgn="base" hangingPunct="1">
              <a:spcBef>
                <a:spcPct val="20000"/>
              </a:spcBef>
              <a:spcAft>
                <a:spcPct val="0"/>
              </a:spcAft>
              <a:buChar char="–"/>
              <a:defRPr sz="2000" b="1">
                <a:solidFill>
                  <a:srgbClr val="000000"/>
                </a:solidFill>
                <a:latin typeface="+mn-lt"/>
              </a:defRPr>
            </a:lvl4pPr>
            <a:lvl5pPr marL="2057400" indent="-228600" algn="l" rtl="0" eaLnBrk="1" fontAlgn="base" hangingPunct="1">
              <a:spcBef>
                <a:spcPct val="20000"/>
              </a:spcBef>
              <a:spcAft>
                <a:spcPct val="0"/>
              </a:spcAft>
              <a:buChar char="»"/>
              <a:defRPr sz="2000" b="1">
                <a:solidFill>
                  <a:srgbClr val="000000"/>
                </a:solidFill>
                <a:latin typeface="+mn-lt"/>
              </a:defRPr>
            </a:lvl5pPr>
            <a:lvl6pPr marL="2514600" indent="-228600" algn="l" rtl="0" eaLnBrk="1" fontAlgn="base" hangingPunct="1">
              <a:spcBef>
                <a:spcPct val="20000"/>
              </a:spcBef>
              <a:spcAft>
                <a:spcPct val="0"/>
              </a:spcAft>
              <a:buChar char="»"/>
              <a:defRPr sz="2000" b="1">
                <a:solidFill>
                  <a:srgbClr val="000000"/>
                </a:solidFill>
                <a:latin typeface="+mn-lt"/>
              </a:defRPr>
            </a:lvl6pPr>
            <a:lvl7pPr marL="2971800" indent="-228600" algn="l" rtl="0" eaLnBrk="1" fontAlgn="base" hangingPunct="1">
              <a:spcBef>
                <a:spcPct val="20000"/>
              </a:spcBef>
              <a:spcAft>
                <a:spcPct val="0"/>
              </a:spcAft>
              <a:buChar char="»"/>
              <a:defRPr sz="2000" b="1">
                <a:solidFill>
                  <a:srgbClr val="000000"/>
                </a:solidFill>
                <a:latin typeface="+mn-lt"/>
              </a:defRPr>
            </a:lvl7pPr>
            <a:lvl8pPr marL="3429000" indent="-228600" algn="l" rtl="0" eaLnBrk="1" fontAlgn="base" hangingPunct="1">
              <a:spcBef>
                <a:spcPct val="20000"/>
              </a:spcBef>
              <a:spcAft>
                <a:spcPct val="0"/>
              </a:spcAft>
              <a:buChar char="»"/>
              <a:defRPr sz="2000" b="1">
                <a:solidFill>
                  <a:srgbClr val="000000"/>
                </a:solidFill>
                <a:latin typeface="+mn-lt"/>
              </a:defRPr>
            </a:lvl8pPr>
            <a:lvl9pPr marL="3886200" indent="-228600" algn="l" rtl="0" eaLnBrk="1" fontAlgn="base" hangingPunct="1">
              <a:spcBef>
                <a:spcPct val="20000"/>
              </a:spcBef>
              <a:spcAft>
                <a:spcPct val="0"/>
              </a:spcAft>
              <a:buChar char="»"/>
              <a:defRPr sz="2000" b="1">
                <a:solidFill>
                  <a:srgbClr val="000000"/>
                </a:solidFill>
                <a:latin typeface="+mn-lt"/>
              </a:defRPr>
            </a:lvl9pPr>
          </a:lstStyle>
          <a:p>
            <a:r>
              <a:rPr lang="pt-BR" altLang="en-US" kern="0" dirty="0">
                <a:solidFill>
                  <a:schemeClr val="bg1"/>
                </a:solidFill>
                <a:effectLst>
                  <a:outerShdw blurRad="38100" dist="38100" dir="2700000" algn="tl">
                    <a:srgbClr val="000000">
                      <a:alpha val="43137"/>
                    </a:srgbClr>
                  </a:outerShdw>
                </a:effectLst>
              </a:rPr>
              <a:t>O Grand </a:t>
            </a:r>
            <a:r>
              <a:rPr lang="pt-BR" altLang="en-US" kern="0" dirty="0" err="1">
                <a:solidFill>
                  <a:schemeClr val="bg1"/>
                </a:solidFill>
                <a:effectLst>
                  <a:outerShdw blurRad="38100" dist="38100" dir="2700000" algn="tl">
                    <a:srgbClr val="000000">
                      <a:alpha val="43137"/>
                    </a:srgbClr>
                  </a:outerShdw>
                </a:effectLst>
              </a:rPr>
              <a:t>Canyon</a:t>
            </a:r>
            <a:r>
              <a:rPr lang="pt-BR" altLang="en-US" kern="0" dirty="0">
                <a:solidFill>
                  <a:schemeClr val="bg1"/>
                </a:solidFill>
                <a:effectLst>
                  <a:outerShdw blurRad="38100" dist="38100" dir="2700000" algn="tl">
                    <a:srgbClr val="000000">
                      <a:alpha val="43137"/>
                    </a:srgbClr>
                  </a:outerShdw>
                </a:effectLst>
              </a:rPr>
              <a:t> é um dos melhores lugares para se ver as camadas rochosas de qualquer lugar do mundo. </a:t>
            </a:r>
            <a:endParaRPr lang="en-GB" altLang="en-US" kern="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3274601"/>
      </p:ext>
    </p:extLst>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75"/>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2056" y="2420888"/>
            <a:ext cx="7992888" cy="2554545"/>
          </a:xfrm>
          <a:prstGeom prst="rect">
            <a:avLst/>
          </a:prstGeom>
          <a:noFill/>
        </p:spPr>
        <p:txBody>
          <a:bodyPr wrap="square" lIns="91440" tIns="45720" rIns="91440" bIns="45720">
            <a:spAutoFit/>
          </a:bodyPr>
          <a:lstStyle/>
          <a:p>
            <a:pPr algn="ctr"/>
            <a:r>
              <a:rPr lang="en-US" sz="80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GRAND CANYON</a:t>
            </a:r>
            <a:endParaRPr lang="en-US" sz="8000" b="1" kern="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9372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143520" y="5293568"/>
            <a:ext cx="8604944"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6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b="1">
                <a:solidFill>
                  <a:srgbClr val="000000"/>
                </a:solidFill>
                <a:latin typeface="+mn-lt"/>
              </a:defRPr>
            </a:lvl2pPr>
            <a:lvl3pPr marL="1143000" indent="-228600" algn="l" rtl="0" eaLnBrk="1" fontAlgn="base" hangingPunct="1">
              <a:spcBef>
                <a:spcPct val="20000"/>
              </a:spcBef>
              <a:spcAft>
                <a:spcPct val="0"/>
              </a:spcAft>
              <a:buChar char="•"/>
              <a:defRPr sz="2400" b="1">
                <a:solidFill>
                  <a:srgbClr val="000000"/>
                </a:solidFill>
                <a:latin typeface="+mn-lt"/>
              </a:defRPr>
            </a:lvl3pPr>
            <a:lvl4pPr marL="1600200" indent="-228600" algn="l" rtl="0" eaLnBrk="1" fontAlgn="base" hangingPunct="1">
              <a:spcBef>
                <a:spcPct val="20000"/>
              </a:spcBef>
              <a:spcAft>
                <a:spcPct val="0"/>
              </a:spcAft>
              <a:buChar char="–"/>
              <a:defRPr sz="2000" b="1">
                <a:solidFill>
                  <a:srgbClr val="000000"/>
                </a:solidFill>
                <a:latin typeface="+mn-lt"/>
              </a:defRPr>
            </a:lvl4pPr>
            <a:lvl5pPr marL="2057400" indent="-228600" algn="l" rtl="0" eaLnBrk="1" fontAlgn="base" hangingPunct="1">
              <a:spcBef>
                <a:spcPct val="20000"/>
              </a:spcBef>
              <a:spcAft>
                <a:spcPct val="0"/>
              </a:spcAft>
              <a:buChar char="»"/>
              <a:defRPr sz="2000" b="1">
                <a:solidFill>
                  <a:srgbClr val="000000"/>
                </a:solidFill>
                <a:latin typeface="+mn-lt"/>
              </a:defRPr>
            </a:lvl5pPr>
            <a:lvl6pPr marL="2514600" indent="-228600" algn="l" rtl="0" eaLnBrk="1" fontAlgn="base" hangingPunct="1">
              <a:spcBef>
                <a:spcPct val="20000"/>
              </a:spcBef>
              <a:spcAft>
                <a:spcPct val="0"/>
              </a:spcAft>
              <a:buChar char="»"/>
              <a:defRPr sz="2000" b="1">
                <a:solidFill>
                  <a:srgbClr val="000000"/>
                </a:solidFill>
                <a:latin typeface="+mn-lt"/>
              </a:defRPr>
            </a:lvl6pPr>
            <a:lvl7pPr marL="2971800" indent="-228600" algn="l" rtl="0" eaLnBrk="1" fontAlgn="base" hangingPunct="1">
              <a:spcBef>
                <a:spcPct val="20000"/>
              </a:spcBef>
              <a:spcAft>
                <a:spcPct val="0"/>
              </a:spcAft>
              <a:buChar char="»"/>
              <a:defRPr sz="2000" b="1">
                <a:solidFill>
                  <a:srgbClr val="000000"/>
                </a:solidFill>
                <a:latin typeface="+mn-lt"/>
              </a:defRPr>
            </a:lvl7pPr>
            <a:lvl8pPr marL="3429000" indent="-228600" algn="l" rtl="0" eaLnBrk="1" fontAlgn="base" hangingPunct="1">
              <a:spcBef>
                <a:spcPct val="20000"/>
              </a:spcBef>
              <a:spcAft>
                <a:spcPct val="0"/>
              </a:spcAft>
              <a:buChar char="»"/>
              <a:defRPr sz="2000" b="1">
                <a:solidFill>
                  <a:srgbClr val="000000"/>
                </a:solidFill>
                <a:latin typeface="+mn-lt"/>
              </a:defRPr>
            </a:lvl8pPr>
            <a:lvl9pPr marL="3886200" indent="-228600" algn="l" rtl="0" eaLnBrk="1" fontAlgn="base" hangingPunct="1">
              <a:spcBef>
                <a:spcPct val="20000"/>
              </a:spcBef>
              <a:spcAft>
                <a:spcPct val="0"/>
              </a:spcAft>
              <a:buChar char="»"/>
              <a:defRPr sz="2000" b="1">
                <a:solidFill>
                  <a:srgbClr val="000000"/>
                </a:solidFill>
                <a:latin typeface="+mn-lt"/>
              </a:defRPr>
            </a:lvl9pPr>
          </a:lstStyle>
          <a:p>
            <a:r>
              <a:rPr lang="pt-BR" altLang="en-US" kern="0" dirty="0" smtClean="0">
                <a:solidFill>
                  <a:schemeClr val="bg1"/>
                </a:solidFill>
                <a:effectLst>
                  <a:outerShdw blurRad="38100" dist="38100" dir="2700000" algn="tl">
                    <a:srgbClr val="000000">
                      <a:alpha val="43137"/>
                    </a:srgbClr>
                  </a:outerShdw>
                </a:effectLst>
              </a:rPr>
              <a:t>Tem 446 km </a:t>
            </a:r>
            <a:r>
              <a:rPr lang="pt-BR" altLang="en-US" kern="0" dirty="0">
                <a:solidFill>
                  <a:schemeClr val="bg1"/>
                </a:solidFill>
                <a:effectLst>
                  <a:outerShdw blurRad="38100" dist="38100" dir="2700000" algn="tl">
                    <a:srgbClr val="000000">
                      <a:alpha val="43137"/>
                    </a:srgbClr>
                  </a:outerShdw>
                </a:effectLst>
              </a:rPr>
              <a:t>de comprimento, </a:t>
            </a:r>
            <a:r>
              <a:rPr lang="pt-BR" altLang="en-US" kern="0" dirty="0" smtClean="0">
                <a:solidFill>
                  <a:schemeClr val="bg1"/>
                </a:solidFill>
                <a:effectLst>
                  <a:outerShdw blurRad="38100" dist="38100" dir="2700000" algn="tl">
                    <a:srgbClr val="000000">
                      <a:alpha val="43137"/>
                    </a:srgbClr>
                  </a:outerShdw>
                </a:effectLst>
              </a:rPr>
              <a:t>29 km </a:t>
            </a:r>
            <a:r>
              <a:rPr lang="pt-BR" altLang="en-US" kern="0" dirty="0">
                <a:solidFill>
                  <a:schemeClr val="bg1"/>
                </a:solidFill>
                <a:effectLst>
                  <a:outerShdw blurRad="38100" dist="38100" dir="2700000" algn="tl">
                    <a:srgbClr val="000000">
                      <a:alpha val="43137"/>
                    </a:srgbClr>
                  </a:outerShdw>
                </a:effectLst>
              </a:rPr>
              <a:t>de largura e </a:t>
            </a:r>
            <a:r>
              <a:rPr lang="pt-BR" altLang="en-US" kern="0" dirty="0" smtClean="0">
                <a:solidFill>
                  <a:schemeClr val="bg1"/>
                </a:solidFill>
                <a:effectLst>
                  <a:outerShdw blurRad="38100" dist="38100" dir="2700000" algn="tl">
                    <a:srgbClr val="000000">
                      <a:alpha val="43137"/>
                    </a:srgbClr>
                  </a:outerShdw>
                </a:effectLst>
              </a:rPr>
              <a:t>1,6 km de </a:t>
            </a:r>
            <a:r>
              <a:rPr lang="pt-BR" altLang="en-US" kern="0" dirty="0">
                <a:solidFill>
                  <a:schemeClr val="bg1"/>
                </a:solidFill>
                <a:effectLst>
                  <a:outerShdw blurRad="38100" dist="38100" dir="2700000" algn="tl">
                    <a:srgbClr val="000000">
                      <a:alpha val="43137"/>
                    </a:srgbClr>
                  </a:outerShdw>
                </a:effectLst>
              </a:rPr>
              <a:t>profundidade! </a:t>
            </a:r>
            <a:endParaRPr lang="en-GB" altLang="en-US" kern="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5029770"/>
      </p:ext>
    </p:extLst>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75"/>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2056" y="2420888"/>
            <a:ext cx="7992888" cy="2554545"/>
          </a:xfrm>
          <a:prstGeom prst="rect">
            <a:avLst/>
          </a:prstGeom>
          <a:noFill/>
        </p:spPr>
        <p:txBody>
          <a:bodyPr wrap="square" lIns="91440" tIns="45720" rIns="91440" bIns="45720">
            <a:spAutoFit/>
          </a:bodyPr>
          <a:lstStyle/>
          <a:p>
            <a:pPr algn="ctr"/>
            <a:r>
              <a:rPr lang="en-US" sz="80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GRAND CANYON</a:t>
            </a:r>
            <a:endParaRPr lang="en-US" sz="8000" b="1" kern="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 y="0"/>
            <a:ext cx="930555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7"/>
          <p:cNvSpPr txBox="1">
            <a:spLocks noChangeArrowheads="1"/>
          </p:cNvSpPr>
          <p:nvPr/>
        </p:nvSpPr>
        <p:spPr bwMode="auto">
          <a:xfrm>
            <a:off x="25399" y="243756"/>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pt-BR" altLang="en-US" sz="3200" b="1" dirty="0">
                <a:solidFill>
                  <a:schemeClr val="bg1"/>
                </a:solidFill>
                <a:effectLst>
                  <a:outerShdw blurRad="38100" dist="38100" dir="2700000" algn="tl">
                    <a:srgbClr val="000000">
                      <a:alpha val="43137"/>
                    </a:srgbClr>
                  </a:outerShdw>
                </a:effectLst>
                <a:latin typeface="+mn-lt"/>
              </a:rPr>
              <a:t>O </a:t>
            </a:r>
            <a:r>
              <a:rPr lang="pt-BR" altLang="en-US" sz="3200" b="1" dirty="0" smtClean="0">
                <a:solidFill>
                  <a:schemeClr val="bg1"/>
                </a:solidFill>
                <a:effectLst>
                  <a:outerShdw blurRad="38100" dist="38100" dir="2700000" algn="tl">
                    <a:srgbClr val="000000">
                      <a:alpha val="43137"/>
                    </a:srgbClr>
                  </a:outerShdw>
                </a:effectLst>
                <a:latin typeface="+mn-lt"/>
              </a:rPr>
              <a:t>Rio </a:t>
            </a:r>
            <a:r>
              <a:rPr lang="pt-BR" altLang="en-US" sz="3200" b="1" dirty="0">
                <a:solidFill>
                  <a:schemeClr val="bg1"/>
                </a:solidFill>
                <a:effectLst>
                  <a:outerShdw blurRad="38100" dist="38100" dir="2700000" algn="tl">
                    <a:srgbClr val="000000">
                      <a:alpha val="43137"/>
                    </a:srgbClr>
                  </a:outerShdw>
                </a:effectLst>
                <a:latin typeface="+mn-lt"/>
              </a:rPr>
              <a:t>Colorado, todos os seus </a:t>
            </a:r>
            <a:r>
              <a:rPr lang="pt-BR" altLang="en-US" sz="3200" b="1" dirty="0" smtClean="0">
                <a:solidFill>
                  <a:schemeClr val="bg1"/>
                </a:solidFill>
                <a:effectLst>
                  <a:outerShdw blurRad="38100" dist="38100" dir="2700000" algn="tl">
                    <a:srgbClr val="000000">
                      <a:alpha val="43137"/>
                    </a:srgbClr>
                  </a:outerShdw>
                </a:effectLst>
                <a:latin typeface="+mn-lt"/>
              </a:rPr>
              <a:t>446 km, </a:t>
            </a:r>
            <a:r>
              <a:rPr lang="pt-BR" altLang="en-US" sz="3200" b="1" dirty="0">
                <a:solidFill>
                  <a:schemeClr val="bg1"/>
                </a:solidFill>
                <a:effectLst>
                  <a:outerShdw blurRad="38100" dist="38100" dir="2700000" algn="tl">
                    <a:srgbClr val="000000">
                      <a:alpha val="43137"/>
                    </a:srgbClr>
                  </a:outerShdw>
                </a:effectLst>
                <a:latin typeface="+mn-lt"/>
              </a:rPr>
              <a:t>atravessa o Grand </a:t>
            </a:r>
            <a:r>
              <a:rPr lang="pt-BR" altLang="en-US" sz="3200" b="1" dirty="0" err="1">
                <a:solidFill>
                  <a:schemeClr val="bg1"/>
                </a:solidFill>
                <a:effectLst>
                  <a:outerShdw blurRad="38100" dist="38100" dir="2700000" algn="tl">
                    <a:srgbClr val="000000">
                      <a:alpha val="43137"/>
                    </a:srgbClr>
                  </a:outerShdw>
                </a:effectLst>
                <a:latin typeface="+mn-lt"/>
              </a:rPr>
              <a:t>Canyon</a:t>
            </a:r>
            <a:r>
              <a:rPr lang="pt-BR" altLang="en-US" sz="3200" b="1" dirty="0">
                <a:solidFill>
                  <a:schemeClr val="bg1"/>
                </a:solidFill>
                <a:effectLst>
                  <a:outerShdw blurRad="38100" dist="38100" dir="2700000" algn="tl">
                    <a:srgbClr val="000000">
                      <a:alpha val="43137"/>
                    </a:srgbClr>
                  </a:outerShdw>
                </a:effectLst>
                <a:latin typeface="+mn-lt"/>
              </a:rPr>
              <a:t> e é geralmente </a:t>
            </a:r>
            <a:r>
              <a:rPr lang="pt-BR" altLang="en-US" sz="3200" b="1" dirty="0" smtClean="0">
                <a:solidFill>
                  <a:schemeClr val="bg1"/>
                </a:solidFill>
                <a:effectLst>
                  <a:outerShdw blurRad="38100" dist="38100" dir="2700000" algn="tl">
                    <a:srgbClr val="000000">
                      <a:alpha val="43137"/>
                    </a:srgbClr>
                  </a:outerShdw>
                </a:effectLst>
                <a:latin typeface="+mn-lt"/>
              </a:rPr>
              <a:t>considerado responsável </a:t>
            </a:r>
            <a:r>
              <a:rPr lang="pt-BR" altLang="en-US" sz="3200" b="1" dirty="0">
                <a:solidFill>
                  <a:schemeClr val="bg1"/>
                </a:solidFill>
                <a:effectLst>
                  <a:outerShdw blurRad="38100" dist="38100" dir="2700000" algn="tl">
                    <a:srgbClr val="000000">
                      <a:alpha val="43137"/>
                    </a:srgbClr>
                  </a:outerShdw>
                </a:effectLst>
                <a:latin typeface="+mn-lt"/>
              </a:rPr>
              <a:t>pela sua formação.</a:t>
            </a:r>
            <a:endParaRPr lang="en-GB" altLang="en-US"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73751645"/>
      </p:ext>
    </p:extLst>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theme/theme1.xml><?xml version="1.0" encoding="utf-8"?>
<a:theme xmlns:a="http://schemas.openxmlformats.org/drawingml/2006/main" name="DJ Marble 058B">
  <a:themeElements>
    <a:clrScheme name="">
      <a:dk1>
        <a:srgbClr val="663300"/>
      </a:dk1>
      <a:lt1>
        <a:srgbClr val="FFFFFF"/>
      </a:lt1>
      <a:dk2>
        <a:srgbClr val="3B1D00"/>
      </a:dk2>
      <a:lt2>
        <a:srgbClr val="808080"/>
      </a:lt2>
      <a:accent1>
        <a:srgbClr val="00CC99"/>
      </a:accent1>
      <a:accent2>
        <a:srgbClr val="3333CC"/>
      </a:accent2>
      <a:accent3>
        <a:srgbClr val="FFFFFF"/>
      </a:accent3>
      <a:accent4>
        <a:srgbClr val="562A00"/>
      </a:accent4>
      <a:accent5>
        <a:srgbClr val="AAE2CA"/>
      </a:accent5>
      <a:accent6>
        <a:srgbClr val="2D2DB9"/>
      </a:accent6>
      <a:hlink>
        <a:srgbClr val="CCCCFF"/>
      </a:hlink>
      <a:folHlink>
        <a:srgbClr val="B2B2B2"/>
      </a:folHlink>
    </a:clrScheme>
    <a:fontScheme name="DJ Marble 058B">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J Marble 058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J Marble 058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J Marble 058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J Marble 058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J Marble 058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J Marble 058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J Marble 058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J Marble 058A">
  <a:themeElements>
    <a:clrScheme name="">
      <a:dk1>
        <a:srgbClr val="663300"/>
      </a:dk1>
      <a:lt1>
        <a:srgbClr val="FFFFFF"/>
      </a:lt1>
      <a:dk2>
        <a:srgbClr val="3B1D00"/>
      </a:dk2>
      <a:lt2>
        <a:srgbClr val="808080"/>
      </a:lt2>
      <a:accent1>
        <a:srgbClr val="00CC99"/>
      </a:accent1>
      <a:accent2>
        <a:srgbClr val="3333CC"/>
      </a:accent2>
      <a:accent3>
        <a:srgbClr val="FFFFFF"/>
      </a:accent3>
      <a:accent4>
        <a:srgbClr val="562A00"/>
      </a:accent4>
      <a:accent5>
        <a:srgbClr val="AAE2CA"/>
      </a:accent5>
      <a:accent6>
        <a:srgbClr val="2D2DB9"/>
      </a:accent6>
      <a:hlink>
        <a:srgbClr val="CCCCFF"/>
      </a:hlink>
      <a:folHlink>
        <a:srgbClr val="B2B2B2"/>
      </a:folHlink>
    </a:clrScheme>
    <a:fontScheme name="DJ Marble 058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J Marble 058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J Marble 05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J Marble 058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J Marble 058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J Marble 058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J Marble 058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J Marble 058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unny Days">
  <a:themeElements>
    <a:clrScheme name="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fontScheme name="Sunny Days">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pt-BR"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pt-BR"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clrMap bg1="lt1" tx1="dk1" bg2="lt2" tx2="dk2" accent1="accent1" accent2="accent2" accent3="accent3" accent4="accent4" accent5="accent5" accent6="accent6" hlink="hlink" folHlink="folHlink"/>
    </a:extraClrScheme>
    <a:extraClrScheme>
      <a:clrScheme name="Sunny Days 2">
        <a:dk1>
          <a:srgbClr val="000000"/>
        </a:dk1>
        <a:lt1>
          <a:srgbClr val="FFFFCC"/>
        </a:lt1>
        <a:dk2>
          <a:srgbClr val="996633"/>
        </a:dk2>
        <a:lt2>
          <a:srgbClr val="CC9900"/>
        </a:lt2>
        <a:accent1>
          <a:srgbClr val="FF9933"/>
        </a:accent1>
        <a:accent2>
          <a:srgbClr val="FFFFFF"/>
        </a:accent2>
        <a:accent3>
          <a:srgbClr val="FFFFE2"/>
        </a:accent3>
        <a:accent4>
          <a:srgbClr val="000000"/>
        </a:accent4>
        <a:accent5>
          <a:srgbClr val="FFCAAD"/>
        </a:accent5>
        <a:accent6>
          <a:srgbClr val="E7E7E7"/>
        </a:accent6>
        <a:hlink>
          <a:srgbClr val="FFCC66"/>
        </a:hlink>
        <a:folHlink>
          <a:srgbClr val="993366"/>
        </a:folHlink>
      </a:clrScheme>
      <a:clrMap bg1="lt1" tx1="dk1" bg2="lt2" tx2="dk2" accent1="accent1" accent2="accent2" accent3="accent3" accent4="accent4" accent5="accent5" accent6="accent6" hlink="hlink" folHlink="folHlink"/>
    </a:extraClrScheme>
    <a:extraClrScheme>
      <a:clrScheme name="Sunny Days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CBCBCB"/>
        </a:hlink>
        <a:folHlink>
          <a:srgbClr val="FFFFFF"/>
        </a:folHlink>
      </a:clrScheme>
      <a:clrMap bg1="lt1" tx1="dk1" bg2="lt2" tx2="dk2" accent1="accent1" accent2="accent2" accent3="accent3" accent4="accent4" accent5="accent5" accent6="accent6" hlink="hlink" folHlink="folHlink"/>
    </a:extraClrScheme>
    <a:extraClrScheme>
      <a:clrScheme name="Sunny Days 4">
        <a:dk1>
          <a:srgbClr val="000000"/>
        </a:dk1>
        <a:lt1>
          <a:srgbClr val="F8F8F8"/>
        </a:lt1>
        <a:dk2>
          <a:srgbClr val="006600"/>
        </a:dk2>
        <a:lt2>
          <a:srgbClr val="FFCC00"/>
        </a:lt2>
        <a:accent1>
          <a:srgbClr val="9999FF"/>
        </a:accent1>
        <a:accent2>
          <a:srgbClr val="003300"/>
        </a:accent2>
        <a:accent3>
          <a:srgbClr val="AAB8AA"/>
        </a:accent3>
        <a:accent4>
          <a:srgbClr val="D4D4D4"/>
        </a:accent4>
        <a:accent5>
          <a:srgbClr val="CACAFF"/>
        </a:accent5>
        <a:accent6>
          <a:srgbClr val="002D00"/>
        </a:accent6>
        <a:hlink>
          <a:srgbClr val="009966"/>
        </a:hlink>
        <a:folHlink>
          <a:srgbClr val="6600CC"/>
        </a:folHlink>
      </a:clrScheme>
      <a:clrMap bg1="dk2" tx1="lt1" bg2="dk1" tx2="lt2" accent1="accent1" accent2="accent2" accent3="accent3" accent4="accent4" accent5="accent5" accent6="accent6" hlink="hlink" folHlink="folHlink"/>
    </a:extraClrScheme>
    <a:extraClrScheme>
      <a:clrScheme name="Sunny Days 5">
        <a:dk1>
          <a:srgbClr val="000000"/>
        </a:dk1>
        <a:lt1>
          <a:srgbClr val="F8F8F8"/>
        </a:lt1>
        <a:dk2>
          <a:srgbClr val="990099"/>
        </a:dk2>
        <a:lt2>
          <a:srgbClr val="FFCC00"/>
        </a:lt2>
        <a:accent1>
          <a:srgbClr val="9999FF"/>
        </a:accent1>
        <a:accent2>
          <a:srgbClr val="660066"/>
        </a:accent2>
        <a:accent3>
          <a:srgbClr val="CAAACA"/>
        </a:accent3>
        <a:accent4>
          <a:srgbClr val="D4D4D4"/>
        </a:accent4>
        <a:accent5>
          <a:srgbClr val="CACAFF"/>
        </a:accent5>
        <a:accent6>
          <a:srgbClr val="5C005C"/>
        </a:accent6>
        <a:hlink>
          <a:srgbClr val="CC00CC"/>
        </a:hlink>
        <a:folHlink>
          <a:srgbClr val="6600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DJ Marble 058B">
  <a:themeElements>
    <a:clrScheme name="">
      <a:dk1>
        <a:srgbClr val="663300"/>
      </a:dk1>
      <a:lt1>
        <a:srgbClr val="FFFFFF"/>
      </a:lt1>
      <a:dk2>
        <a:srgbClr val="3B1D00"/>
      </a:dk2>
      <a:lt2>
        <a:srgbClr val="808080"/>
      </a:lt2>
      <a:accent1>
        <a:srgbClr val="00CC99"/>
      </a:accent1>
      <a:accent2>
        <a:srgbClr val="3333CC"/>
      </a:accent2>
      <a:accent3>
        <a:srgbClr val="FFFFFF"/>
      </a:accent3>
      <a:accent4>
        <a:srgbClr val="562A00"/>
      </a:accent4>
      <a:accent5>
        <a:srgbClr val="AAE2CA"/>
      </a:accent5>
      <a:accent6>
        <a:srgbClr val="2D2DB9"/>
      </a:accent6>
      <a:hlink>
        <a:srgbClr val="CCCCFF"/>
      </a:hlink>
      <a:folHlink>
        <a:srgbClr val="B2B2B2"/>
      </a:folHlink>
    </a:clrScheme>
    <a:fontScheme name="DJ Marble 058B">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J Marble 058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J Marble 058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J Marble 058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J Marble 058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J Marble 058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J Marble 058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J Marble 058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38566</TotalTime>
  <Words>1840</Words>
  <Application>Microsoft Office PowerPoint</Application>
  <PresentationFormat>Apresentação na tela (4:3)</PresentationFormat>
  <Paragraphs>229</Paragraphs>
  <Slides>49</Slides>
  <Notes>16</Notes>
  <HiddenSlides>4</HiddenSlides>
  <MMClips>0</MMClips>
  <ScaleCrop>false</ScaleCrop>
  <HeadingPairs>
    <vt:vector size="6" baseType="variant">
      <vt:variant>
        <vt:lpstr>Fontes usadas</vt:lpstr>
      </vt:variant>
      <vt:variant>
        <vt:i4>10</vt:i4>
      </vt:variant>
      <vt:variant>
        <vt:lpstr>Tema</vt:lpstr>
      </vt:variant>
      <vt:variant>
        <vt:i4>9</vt:i4>
      </vt:variant>
      <vt:variant>
        <vt:lpstr>Títulos de slides</vt:lpstr>
      </vt:variant>
      <vt:variant>
        <vt:i4>49</vt:i4>
      </vt:variant>
    </vt:vector>
  </HeadingPairs>
  <TitlesOfParts>
    <vt:vector size="68" baseType="lpstr">
      <vt:lpstr>MS PGothic</vt:lpstr>
      <vt:lpstr>Arial</vt:lpstr>
      <vt:lpstr>Arial </vt:lpstr>
      <vt:lpstr>Arial Black</vt:lpstr>
      <vt:lpstr>Arial Narrow</vt:lpstr>
      <vt:lpstr>Calibri</vt:lpstr>
      <vt:lpstr>GoudySans Md BT</vt:lpstr>
      <vt:lpstr>Impress BT</vt:lpstr>
      <vt:lpstr>Times New Roman</vt:lpstr>
      <vt:lpstr>Wingdings</vt:lpstr>
      <vt:lpstr>DJ Marble 058B</vt:lpstr>
      <vt:lpstr>DJ Marble 058A</vt:lpstr>
      <vt:lpstr>2_Default Design</vt:lpstr>
      <vt:lpstr>Sunny Days</vt:lpstr>
      <vt:lpstr>Default Design</vt:lpstr>
      <vt:lpstr>3_Default Design</vt:lpstr>
      <vt:lpstr>6_Default Design</vt:lpstr>
      <vt:lpstr>7_Default Design</vt:lpstr>
      <vt:lpstr>1_DJ Marble 058B</vt:lpstr>
      <vt:lpstr>Apresentação do PowerPoint</vt:lpstr>
      <vt:lpstr>Apresentação do PowerPoint</vt:lpstr>
      <vt:lpstr>Local</vt:lpstr>
      <vt:lpstr>Apresentação do PowerPoint</vt:lpstr>
      <vt:lpstr>Apresentação do PowerPoint</vt:lpstr>
      <vt:lpstr>Apresentação do PowerPoint</vt:lpstr>
      <vt:lpstr>Apresentação do PowerPoint</vt:lpstr>
      <vt:lpstr>Apresentação do PowerPoint</vt:lpstr>
      <vt:lpstr>Apresentação do PowerPoint</vt:lpstr>
      <vt:lpstr>Por que  Estudar o  Grand Canyon?</vt:lpstr>
      <vt:lpstr>Apresentação do PowerPoint</vt:lpstr>
      <vt:lpstr>Apresentação do PowerPoint</vt:lpstr>
      <vt:lpstr>Apresentação do PowerPoint</vt:lpstr>
      <vt:lpstr>Grand Pregunta</vt:lpstr>
      <vt:lpstr>Apresentação do PowerPoint</vt:lpstr>
      <vt:lpstr>Grand Pregunta: Uniformitarismo?</vt:lpstr>
      <vt:lpstr>Apresentação do PowerPoint</vt:lpstr>
      <vt:lpstr>Apresentação do PowerPoint</vt:lpstr>
      <vt:lpstr>Apresentação do PowerPoint</vt:lpstr>
      <vt:lpstr>The Formation</vt:lpstr>
      <vt:lpstr>Geology of the Grand Canyon</vt:lpstr>
      <vt:lpstr>Where Did The Rock Come From?</vt:lpstr>
      <vt:lpstr>Apresentação do PowerPoint</vt:lpstr>
      <vt:lpstr>Grand Pregunta: Catastrofismo?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Grande Lição</vt:lpstr>
      <vt:lpstr>Grande Lição</vt:lpstr>
      <vt:lpstr>Grande Lição</vt:lpstr>
      <vt:lpstr>Grande Lição</vt:lpstr>
      <vt:lpstr>Grande Lição</vt:lpstr>
      <vt:lpstr>Grande Lição</vt:lpstr>
      <vt:lpstr>FIM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Dan</cp:lastModifiedBy>
  <cp:revision>360</cp:revision>
  <dcterms:created xsi:type="dcterms:W3CDTF">2013-07-23T23:08:48Z</dcterms:created>
  <dcterms:modified xsi:type="dcterms:W3CDTF">2018-06-09T02:29:28Z</dcterms:modified>
</cp:coreProperties>
</file>